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Public Sans"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i5If+4v9NhQhnyrznveZrwbwSFl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1"/>
        <p:cNvGrpSpPr/>
        <p:nvPr/>
      </p:nvGrpSpPr>
      <p:grpSpPr>
        <a:xfrm>
          <a:off x="0" y="0"/>
          <a:ext cx="0" cy="0"/>
          <a:chOff x="0" y="0"/>
          <a:chExt cx="0" cy="0"/>
        </a:xfrm>
      </p:grpSpPr>
      <p:sp>
        <p:nvSpPr>
          <p:cNvPr id="1832" name="Google Shape;1832;p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3" name="Google Shape;1833;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21411af2df5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6" name="Google Shape;1886;g21411af2df5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21411af2df5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2" name="Google Shape;1892;g21411af2df5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p:cNvGrpSpPr/>
        <p:nvPr/>
      </p:nvGrpSpPr>
      <p:grpSpPr>
        <a:xfrm>
          <a:off x="0" y="0"/>
          <a:ext cx="0" cy="0"/>
          <a:chOff x="0" y="0"/>
          <a:chExt cx="0" cy="0"/>
        </a:xfrm>
      </p:grpSpPr>
      <p:sp>
        <p:nvSpPr>
          <p:cNvPr id="1897" name="Google Shape;1897;g21411af2df5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8" name="Google Shape;1898;g21411af2df5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2"/>
        <p:cNvGrpSpPr/>
        <p:nvPr/>
      </p:nvGrpSpPr>
      <p:grpSpPr>
        <a:xfrm>
          <a:off x="0" y="0"/>
          <a:ext cx="0" cy="0"/>
          <a:chOff x="0" y="0"/>
          <a:chExt cx="0" cy="0"/>
        </a:xfrm>
      </p:grpSpPr>
      <p:sp>
        <p:nvSpPr>
          <p:cNvPr id="1903" name="Google Shape;1903;g21411af2df5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4" name="Google Shape;1904;g21411af2df5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8"/>
        <p:cNvGrpSpPr/>
        <p:nvPr/>
      </p:nvGrpSpPr>
      <p:grpSpPr>
        <a:xfrm>
          <a:off x="0" y="0"/>
          <a:ext cx="0" cy="0"/>
          <a:chOff x="0" y="0"/>
          <a:chExt cx="0" cy="0"/>
        </a:xfrm>
      </p:grpSpPr>
      <p:sp>
        <p:nvSpPr>
          <p:cNvPr id="1909" name="Google Shape;1909;p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0" name="Google Shape;1910;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p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6" name="Google Shape;1916;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6"/>
        <p:cNvGrpSpPr/>
        <p:nvPr/>
      </p:nvGrpSpPr>
      <p:grpSpPr>
        <a:xfrm>
          <a:off x="0" y="0"/>
          <a:ext cx="0" cy="0"/>
          <a:chOff x="0" y="0"/>
          <a:chExt cx="0" cy="0"/>
        </a:xfrm>
      </p:grpSpPr>
      <p:sp>
        <p:nvSpPr>
          <p:cNvPr id="1837" name="Google Shape;1837;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8" name="Google Shape;1838;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21411af2df5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4" name="Google Shape;1844;g21411af2df5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8"/>
        <p:cNvGrpSpPr/>
        <p:nvPr/>
      </p:nvGrpSpPr>
      <p:grpSpPr>
        <a:xfrm>
          <a:off x="0" y="0"/>
          <a:ext cx="0" cy="0"/>
          <a:chOff x="0" y="0"/>
          <a:chExt cx="0" cy="0"/>
        </a:xfrm>
      </p:grpSpPr>
      <p:sp>
        <p:nvSpPr>
          <p:cNvPr id="1849" name="Google Shape;1849;g21411af2df5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0" name="Google Shape;1850;g21411af2df5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411af2df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6" name="Google Shape;1856;g21411af2df5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g21411af2df5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2" name="Google Shape;1862;g21411af2df5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6"/>
        <p:cNvGrpSpPr/>
        <p:nvPr/>
      </p:nvGrpSpPr>
      <p:grpSpPr>
        <a:xfrm>
          <a:off x="0" y="0"/>
          <a:ext cx="0" cy="0"/>
          <a:chOff x="0" y="0"/>
          <a:chExt cx="0" cy="0"/>
        </a:xfrm>
      </p:grpSpPr>
      <p:sp>
        <p:nvSpPr>
          <p:cNvPr id="1867" name="Google Shape;1867;g21411af2df5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8" name="Google Shape;1868;g21411af2df5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g21411af2df5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4" name="Google Shape;1874;g21411af2df5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8"/>
        <p:cNvGrpSpPr/>
        <p:nvPr/>
      </p:nvGrpSpPr>
      <p:grpSpPr>
        <a:xfrm>
          <a:off x="0" y="0"/>
          <a:ext cx="0" cy="0"/>
          <a:chOff x="0" y="0"/>
          <a:chExt cx="0" cy="0"/>
        </a:xfrm>
      </p:grpSpPr>
      <p:sp>
        <p:nvSpPr>
          <p:cNvPr id="1879" name="Google Shape;1879;g21411af2df5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0" name="Google Shape;1880;g21411af2df5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7"/>
        <p:cNvGrpSpPr/>
        <p:nvPr/>
      </p:nvGrpSpPr>
      <p:grpSpPr>
        <a:xfrm>
          <a:off x="0" y="0"/>
          <a:ext cx="0" cy="0"/>
          <a:chOff x="0" y="0"/>
          <a:chExt cx="0" cy="0"/>
        </a:xfrm>
      </p:grpSpPr>
      <p:grpSp>
        <p:nvGrpSpPr>
          <p:cNvPr id="68" name="Google Shape;68;p223"/>
          <p:cNvGrpSpPr/>
          <p:nvPr/>
        </p:nvGrpSpPr>
        <p:grpSpPr>
          <a:xfrm>
            <a:off x="0" y="1"/>
            <a:ext cx="9143999" cy="5143499"/>
            <a:chOff x="0" y="1"/>
            <a:chExt cx="9144000" cy="5143500"/>
          </a:xfrm>
        </p:grpSpPr>
        <p:sp>
          <p:nvSpPr>
            <p:cNvPr id="69" name="Google Shape;69;p223"/>
            <p:cNvSpPr/>
            <p:nvPr/>
          </p:nvSpPr>
          <p:spPr>
            <a:xfrm>
              <a:off x="0" y="1"/>
              <a:ext cx="9144000" cy="5143500"/>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0" name="Google Shape;70;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1" name="Google Shape;71;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72" name="Google Shape;72;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0QMhxhbt4L0=">
    <p:spTree>
      <p:nvGrpSpPr>
        <p:cNvPr id="1" name="Shape 1690"/>
        <p:cNvGrpSpPr/>
        <p:nvPr/>
      </p:nvGrpSpPr>
      <p:grpSpPr>
        <a:xfrm>
          <a:off x="0" y="0"/>
          <a:ext cx="0" cy="0"/>
          <a:chOff x="0" y="0"/>
          <a:chExt cx="0" cy="0"/>
        </a:xfrm>
      </p:grpSpPr>
      <p:sp>
        <p:nvSpPr>
          <p:cNvPr id="1691" name="Google Shape;1691;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92" name="Google Shape;1692;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3" name="Google Shape;1693;p313"/>
          <p:cNvGrpSpPr/>
          <p:nvPr/>
        </p:nvGrpSpPr>
        <p:grpSpPr>
          <a:xfrm>
            <a:off x="3907491" y="3547977"/>
            <a:ext cx="1329018" cy="71718"/>
            <a:chOff x="3907491" y="3547977"/>
            <a:chExt cx="1329018" cy="71718"/>
          </a:xfrm>
        </p:grpSpPr>
        <p:sp>
          <p:nvSpPr>
            <p:cNvPr id="1694" name="Google Shape;1694;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1" name="Google Shape;1701;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2" name="Google Shape;1702;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3" name="Google Shape;1703;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4" name="Google Shape;1704;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1CfxLejpM=">
    <p:spTree>
      <p:nvGrpSpPr>
        <p:cNvPr id="1" name="Shape 1705"/>
        <p:cNvGrpSpPr/>
        <p:nvPr/>
      </p:nvGrpSpPr>
      <p:grpSpPr>
        <a:xfrm>
          <a:off x="0" y="0"/>
          <a:ext cx="0" cy="0"/>
          <a:chOff x="0" y="0"/>
          <a:chExt cx="0" cy="0"/>
        </a:xfrm>
      </p:grpSpPr>
      <p:sp>
        <p:nvSpPr>
          <p:cNvPr id="1706" name="Google Shape;1706;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7" name="Google Shape;1707;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8" name="Google Shape;1708;p314"/>
          <p:cNvGrpSpPr/>
          <p:nvPr/>
        </p:nvGrpSpPr>
        <p:grpSpPr>
          <a:xfrm>
            <a:off x="3907491" y="3547977"/>
            <a:ext cx="1329018" cy="71718"/>
            <a:chOff x="3837640" y="2865532"/>
            <a:chExt cx="1329018" cy="71718"/>
          </a:xfrm>
        </p:grpSpPr>
        <p:sp>
          <p:nvSpPr>
            <p:cNvPr id="1709" name="Google Shape;1709;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6" name="Google Shape;1716;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7" name="Google Shape;1717;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8" name="Google Shape;1718;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9" name="Google Shape;1719;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k/iD8Hpp5FI=">
    <p:spTree>
      <p:nvGrpSpPr>
        <p:cNvPr id="1" name="Shape 1720"/>
        <p:cNvGrpSpPr/>
        <p:nvPr/>
      </p:nvGrpSpPr>
      <p:grpSpPr>
        <a:xfrm>
          <a:off x="0" y="0"/>
          <a:ext cx="0" cy="0"/>
          <a:chOff x="0" y="0"/>
          <a:chExt cx="0" cy="0"/>
        </a:xfrm>
      </p:grpSpPr>
      <p:pic>
        <p:nvPicPr>
          <p:cNvPr id="1721" name="Google Shape;1721;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22" name="Google Shape;1722;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3" name="Google Shape;1723;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4" name="Google Shape;1724;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5" name="Google Shape;1725;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6" name="Google Shape;1726;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7" name="Google Shape;1727;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zKr7OPOMEnA=">
    <p:spTree>
      <p:nvGrpSpPr>
        <p:cNvPr id="1" name="Shape 1728"/>
        <p:cNvGrpSpPr/>
        <p:nvPr/>
      </p:nvGrpSpPr>
      <p:grpSpPr>
        <a:xfrm>
          <a:off x="0" y="0"/>
          <a:ext cx="0" cy="0"/>
          <a:chOff x="0" y="0"/>
          <a:chExt cx="0" cy="0"/>
        </a:xfrm>
      </p:grpSpPr>
      <p:pic>
        <p:nvPicPr>
          <p:cNvPr id="1729" name="Google Shape;1729;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0" name="Google Shape;1730;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31" name="Google Shape;1731;p316"/>
          <p:cNvGrpSpPr/>
          <p:nvPr/>
        </p:nvGrpSpPr>
        <p:grpSpPr>
          <a:xfrm>
            <a:off x="-900" y="1034935"/>
            <a:ext cx="9146700" cy="1842077"/>
            <a:chOff x="-900" y="1034935"/>
            <a:chExt cx="9146700" cy="1842077"/>
          </a:xfrm>
        </p:grpSpPr>
        <p:sp>
          <p:nvSpPr>
            <p:cNvPr id="1732" name="Google Shape;1732;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3" name="Google Shape;1733;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4" name="Google Shape;1734;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5" name="Google Shape;1735;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xpd7a4NfvDs=">
    <p:spTree>
      <p:nvGrpSpPr>
        <p:cNvPr id="1" name="Shape 1736"/>
        <p:cNvGrpSpPr/>
        <p:nvPr/>
      </p:nvGrpSpPr>
      <p:grpSpPr>
        <a:xfrm>
          <a:off x="0" y="0"/>
          <a:ext cx="0" cy="0"/>
          <a:chOff x="0" y="0"/>
          <a:chExt cx="0" cy="0"/>
        </a:xfrm>
      </p:grpSpPr>
      <p:pic>
        <p:nvPicPr>
          <p:cNvPr id="1737" name="Google Shape;1737;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8" name="Google Shape;1738;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9" name="Google Shape;1739;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40" name="Google Shape;1740;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41" name="Google Shape;1741;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42" name="Google Shape;1742;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m7e5OmFcpos=">
    <p:spTree>
      <p:nvGrpSpPr>
        <p:cNvPr id="1" name="Shape 1743"/>
        <p:cNvGrpSpPr/>
        <p:nvPr/>
      </p:nvGrpSpPr>
      <p:grpSpPr>
        <a:xfrm>
          <a:off x="0" y="0"/>
          <a:ext cx="0" cy="0"/>
          <a:chOff x="0" y="0"/>
          <a:chExt cx="0" cy="0"/>
        </a:xfrm>
      </p:grpSpPr>
      <p:pic>
        <p:nvPicPr>
          <p:cNvPr id="1744" name="Google Shape;1744;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5" name="Google Shape;1745;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6" name="Google Shape;1746;p318"/>
          <p:cNvGrpSpPr/>
          <p:nvPr/>
        </p:nvGrpSpPr>
        <p:grpSpPr>
          <a:xfrm>
            <a:off x="-900" y="1034935"/>
            <a:ext cx="9146700" cy="1842077"/>
            <a:chOff x="-900" y="1034935"/>
            <a:chExt cx="9146700" cy="1842077"/>
          </a:xfrm>
        </p:grpSpPr>
        <p:sp>
          <p:nvSpPr>
            <p:cNvPr id="1747" name="Google Shape;1747;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8" name="Google Shape;1748;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9" name="Google Shape;1749;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50" name="Google Shape;1750;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a2W1bEpMH/8=">
    <p:spTree>
      <p:nvGrpSpPr>
        <p:cNvPr id="1" name="Shape 1751"/>
        <p:cNvGrpSpPr/>
        <p:nvPr/>
      </p:nvGrpSpPr>
      <p:grpSpPr>
        <a:xfrm>
          <a:off x="0" y="0"/>
          <a:ext cx="0" cy="0"/>
          <a:chOff x="0" y="0"/>
          <a:chExt cx="0" cy="0"/>
        </a:xfrm>
      </p:grpSpPr>
      <p:pic>
        <p:nvPicPr>
          <p:cNvPr id="1752" name="Google Shape;1752;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3" name="Google Shape;1753;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4" name="Google Shape;1754;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5" name="Google Shape;1755;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6" name="Google Shape;1756;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7" name="Google Shape;1757;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Vs0JyanmWWA=">
    <p:spTree>
      <p:nvGrpSpPr>
        <p:cNvPr id="1" name="Shape 1758"/>
        <p:cNvGrpSpPr/>
        <p:nvPr/>
      </p:nvGrpSpPr>
      <p:grpSpPr>
        <a:xfrm>
          <a:off x="0" y="0"/>
          <a:ext cx="0" cy="0"/>
          <a:chOff x="0" y="0"/>
          <a:chExt cx="0" cy="0"/>
        </a:xfrm>
      </p:grpSpPr>
      <p:pic>
        <p:nvPicPr>
          <p:cNvPr id="1759" name="Google Shape;1759;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60" name="Google Shape;1760;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61" name="Google Shape;1761;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62" name="Google Shape;1762;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3" name="Google Shape;1763;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K8CAWNf7W+M=">
    <p:spTree>
      <p:nvGrpSpPr>
        <p:cNvPr id="1" name="Shape 1764"/>
        <p:cNvGrpSpPr/>
        <p:nvPr/>
      </p:nvGrpSpPr>
      <p:grpSpPr>
        <a:xfrm>
          <a:off x="0" y="0"/>
          <a:ext cx="0" cy="0"/>
          <a:chOff x="0" y="0"/>
          <a:chExt cx="0" cy="0"/>
        </a:xfrm>
      </p:grpSpPr>
      <p:grpSp>
        <p:nvGrpSpPr>
          <p:cNvPr id="1765" name="Google Shape;1765;p321"/>
          <p:cNvGrpSpPr/>
          <p:nvPr/>
        </p:nvGrpSpPr>
        <p:grpSpPr>
          <a:xfrm>
            <a:off x="444" y="0"/>
            <a:ext cx="9143556" cy="5143500"/>
            <a:chOff x="444" y="317809"/>
            <a:chExt cx="9143556" cy="5143500"/>
          </a:xfrm>
        </p:grpSpPr>
        <p:pic>
          <p:nvPicPr>
            <p:cNvPr id="1766" name="Google Shape;1766;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7" name="Google Shape;1767;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8" name="Google Shape;1768;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9" name="Google Shape;1769;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70" name="Google Shape;1770;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1" name="Google Shape;1771;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72"/>
        <p:cNvGrpSpPr/>
        <p:nvPr/>
      </p:nvGrpSpPr>
      <p:grpSpPr>
        <a:xfrm>
          <a:off x="0" y="0"/>
          <a:ext cx="0" cy="0"/>
          <a:chOff x="0" y="0"/>
          <a:chExt cx="0" cy="0"/>
        </a:xfrm>
      </p:grpSpPr>
      <p:pic>
        <p:nvPicPr>
          <p:cNvPr id="1773" name="Google Shape;1773;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4" name="Google Shape;1774;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5" name="Google Shape;1775;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6" name="Google Shape;1776;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7" name="Google Shape;1777;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5"/>
        <p:cNvGrpSpPr/>
        <p:nvPr/>
      </p:nvGrpSpPr>
      <p:grpSpPr>
        <a:xfrm>
          <a:off x="0" y="0"/>
          <a:ext cx="0" cy="0"/>
          <a:chOff x="0" y="0"/>
          <a:chExt cx="0" cy="0"/>
        </a:xfrm>
      </p:grpSpPr>
      <p:sp>
        <p:nvSpPr>
          <p:cNvPr id="76" name="Google Shape;76;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7" name="Google Shape;77;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8" name="Google Shape;78;p224"/>
          <p:cNvSpPr>
            <a:spLocks noGrp="1"/>
          </p:cNvSpPr>
          <p:nvPr>
            <p:ph type="pic" idx="2"/>
          </p:nvPr>
        </p:nvSpPr>
        <p:spPr>
          <a:xfrm>
            <a:off x="4734046" y="638171"/>
            <a:ext cx="4417249" cy="4030832"/>
          </a:xfrm>
          <a:prstGeom prst="rect">
            <a:avLst/>
          </a:prstGeom>
          <a:noFill/>
          <a:ln>
            <a:noFill/>
          </a:ln>
        </p:spPr>
      </p:sp>
      <p:sp>
        <p:nvSpPr>
          <p:cNvPr id="79" name="Google Shape;79;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0" name="Google Shape;80;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1" name="Google Shape;81;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8"/>
        <p:cNvGrpSpPr/>
        <p:nvPr/>
      </p:nvGrpSpPr>
      <p:grpSpPr>
        <a:xfrm>
          <a:off x="0" y="0"/>
          <a:ext cx="0" cy="0"/>
          <a:chOff x="0" y="0"/>
          <a:chExt cx="0" cy="0"/>
        </a:xfrm>
      </p:grpSpPr>
      <p:grpSp>
        <p:nvGrpSpPr>
          <p:cNvPr id="1779" name="Google Shape;1779;p323"/>
          <p:cNvGrpSpPr/>
          <p:nvPr/>
        </p:nvGrpSpPr>
        <p:grpSpPr>
          <a:xfrm>
            <a:off x="-3149" y="1"/>
            <a:ext cx="9147149" cy="5143500"/>
            <a:chOff x="-3149" y="1"/>
            <a:chExt cx="9147149" cy="5143500"/>
          </a:xfrm>
        </p:grpSpPr>
        <p:pic>
          <p:nvPicPr>
            <p:cNvPr id="1780" name="Google Shape;1780;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1" name="Google Shape;1781;p323"/>
            <p:cNvSpPr/>
            <p:nvPr/>
          </p:nvSpPr>
          <p:spPr>
            <a:xfrm>
              <a:off x="-938" y="2804160"/>
              <a:ext cx="9144938" cy="2339340"/>
            </a:xfrm>
            <a:prstGeom prst="rect">
              <a:avLst/>
            </a:prstGeom>
            <a:solidFill>
              <a:schemeClr val="dk2">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2" name="Google Shape;1782;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3" name="Google Shape;1783;p323"/>
          <p:cNvGrpSpPr/>
          <p:nvPr/>
        </p:nvGrpSpPr>
        <p:grpSpPr>
          <a:xfrm>
            <a:off x="2349390" y="1908808"/>
            <a:ext cx="4506182" cy="1790703"/>
            <a:chOff x="2560319" y="1790699"/>
            <a:chExt cx="4084321" cy="1623060"/>
          </a:xfrm>
        </p:grpSpPr>
        <p:sp>
          <p:nvSpPr>
            <p:cNvPr id="1784" name="Google Shape;1784;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5" name="Google Shape;1785;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6" name="Google Shape;1786;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7" name="Google Shape;1787;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8"/>
        <p:cNvGrpSpPr/>
        <p:nvPr/>
      </p:nvGrpSpPr>
      <p:grpSpPr>
        <a:xfrm>
          <a:off x="0" y="0"/>
          <a:ext cx="0" cy="0"/>
          <a:chOff x="0" y="0"/>
          <a:chExt cx="0" cy="0"/>
        </a:xfrm>
      </p:grpSpPr>
      <p:grpSp>
        <p:nvGrpSpPr>
          <p:cNvPr id="1789" name="Google Shape;1789;p324"/>
          <p:cNvGrpSpPr/>
          <p:nvPr/>
        </p:nvGrpSpPr>
        <p:grpSpPr>
          <a:xfrm>
            <a:off x="-3149" y="1"/>
            <a:ext cx="9147149" cy="5143500"/>
            <a:chOff x="-3149" y="1"/>
            <a:chExt cx="9147149" cy="5143500"/>
          </a:xfrm>
        </p:grpSpPr>
        <p:pic>
          <p:nvPicPr>
            <p:cNvPr id="1790" name="Google Shape;1790;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91" name="Google Shape;1791;p324"/>
            <p:cNvSpPr/>
            <p:nvPr/>
          </p:nvSpPr>
          <p:spPr>
            <a:xfrm>
              <a:off x="-938" y="2804160"/>
              <a:ext cx="9144938" cy="2339340"/>
            </a:xfrm>
            <a:prstGeom prst="rect">
              <a:avLst/>
            </a:prstGeom>
            <a:solidFill>
              <a:schemeClr val="accen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92" name="Google Shape;1792;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3" name="Google Shape;1793;p324"/>
          <p:cNvGrpSpPr/>
          <p:nvPr/>
        </p:nvGrpSpPr>
        <p:grpSpPr>
          <a:xfrm>
            <a:off x="2349390" y="1908808"/>
            <a:ext cx="4506182" cy="1790703"/>
            <a:chOff x="2560319" y="1790699"/>
            <a:chExt cx="4084321" cy="1623060"/>
          </a:xfrm>
        </p:grpSpPr>
        <p:sp>
          <p:nvSpPr>
            <p:cNvPr id="1794" name="Google Shape;1794;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5" name="Google Shape;1795;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6" name="Google Shape;1796;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7" name="Google Shape;1797;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9vmjIQfqtF0=">
    <p:spTree>
      <p:nvGrpSpPr>
        <p:cNvPr id="1" name="Shape 1798"/>
        <p:cNvGrpSpPr/>
        <p:nvPr/>
      </p:nvGrpSpPr>
      <p:grpSpPr>
        <a:xfrm>
          <a:off x="0" y="0"/>
          <a:ext cx="0" cy="0"/>
          <a:chOff x="0" y="0"/>
          <a:chExt cx="0" cy="0"/>
        </a:xfrm>
      </p:grpSpPr>
      <p:sp>
        <p:nvSpPr>
          <p:cNvPr id="1799" name="Google Shape;1799;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0" name="Google Shape;1800;p325" descr="Shape&#10;&#10;Description automatically generated with low confidence"/>
          <p:cNvSpPr/>
          <p:nvPr/>
        </p:nvSpPr>
        <p:spPr>
          <a:xfrm>
            <a:off x="0" y="0"/>
            <a:ext cx="9144000" cy="5143500"/>
          </a:xfrm>
          <a:prstGeom prst="rect">
            <a:avLst/>
          </a:prstGeom>
          <a:solidFill>
            <a:srgbClr val="FFFFFF"/>
          </a:solidFill>
          <a:ln>
            <a:noFill/>
          </a:ln>
        </p:spPr>
      </p:sp>
      <p:sp>
        <p:nvSpPr>
          <p:cNvPr id="1801" name="Google Shape;1801;p325"/>
          <p:cNvSpPr>
            <a:spLocks noGrp="1"/>
          </p:cNvSpPr>
          <p:nvPr>
            <p:ph type="pic" idx="2"/>
          </p:nvPr>
        </p:nvSpPr>
        <p:spPr>
          <a:xfrm>
            <a:off x="-1" y="0"/>
            <a:ext cx="4690335" cy="5139879"/>
          </a:xfrm>
          <a:prstGeom prst="rect">
            <a:avLst/>
          </a:prstGeom>
          <a:noFill/>
          <a:ln>
            <a:noFill/>
          </a:ln>
        </p:spPr>
      </p:sp>
      <p:sp>
        <p:nvSpPr>
          <p:cNvPr id="1802" name="Google Shape;1802;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3" name="Google Shape;1803;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4" name="Google Shape;1804;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iORC0upUlaM=">
    <p:spTree>
      <p:nvGrpSpPr>
        <p:cNvPr id="1" name="Shape 1805"/>
        <p:cNvGrpSpPr/>
        <p:nvPr/>
      </p:nvGrpSpPr>
      <p:grpSpPr>
        <a:xfrm>
          <a:off x="0" y="0"/>
          <a:ext cx="0" cy="0"/>
          <a:chOff x="0" y="0"/>
          <a:chExt cx="0" cy="0"/>
        </a:xfrm>
      </p:grpSpPr>
      <p:sp>
        <p:nvSpPr>
          <p:cNvPr id="1806" name="Google Shape;1806;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7" name="Google Shape;1807;p326" descr="Shape&#10;&#10;Description automatically generated with low confidence"/>
          <p:cNvSpPr/>
          <p:nvPr/>
        </p:nvSpPr>
        <p:spPr>
          <a:xfrm>
            <a:off x="0" y="0"/>
            <a:ext cx="9144000" cy="5143500"/>
          </a:xfrm>
          <a:prstGeom prst="rect">
            <a:avLst/>
          </a:prstGeom>
          <a:solidFill>
            <a:srgbClr val="FFFFFF"/>
          </a:solidFill>
          <a:ln>
            <a:noFill/>
          </a:ln>
        </p:spPr>
      </p:sp>
      <p:sp>
        <p:nvSpPr>
          <p:cNvPr id="1808" name="Google Shape;1808;p326"/>
          <p:cNvSpPr>
            <a:spLocks noGrp="1"/>
          </p:cNvSpPr>
          <p:nvPr>
            <p:ph type="pic" idx="2"/>
          </p:nvPr>
        </p:nvSpPr>
        <p:spPr>
          <a:xfrm>
            <a:off x="-1" y="0"/>
            <a:ext cx="4690335" cy="5139879"/>
          </a:xfrm>
          <a:prstGeom prst="rect">
            <a:avLst/>
          </a:prstGeom>
          <a:noFill/>
          <a:ln>
            <a:noFill/>
          </a:ln>
        </p:spPr>
      </p:sp>
      <p:sp>
        <p:nvSpPr>
          <p:cNvPr id="1809" name="Google Shape;1809;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0" name="Google Shape;1810;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1" name="Google Shape;1811;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WNddCJ7k8bQ=">
    <p:spTree>
      <p:nvGrpSpPr>
        <p:cNvPr id="1" name="Shape 1812"/>
        <p:cNvGrpSpPr/>
        <p:nvPr/>
      </p:nvGrpSpPr>
      <p:grpSpPr>
        <a:xfrm>
          <a:off x="0" y="0"/>
          <a:ext cx="0" cy="0"/>
          <a:chOff x="0" y="0"/>
          <a:chExt cx="0" cy="0"/>
        </a:xfrm>
      </p:grpSpPr>
      <p:sp>
        <p:nvSpPr>
          <p:cNvPr id="1813" name="Google Shape;1813;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4" name="Google Shape;1814;p327" descr="Shape&#10;&#10;Description automatically generated with low confidence"/>
          <p:cNvSpPr/>
          <p:nvPr/>
        </p:nvSpPr>
        <p:spPr>
          <a:xfrm>
            <a:off x="0" y="0"/>
            <a:ext cx="9144000" cy="5143500"/>
          </a:xfrm>
          <a:prstGeom prst="rect">
            <a:avLst/>
          </a:prstGeom>
          <a:solidFill>
            <a:srgbClr val="FFFFFF"/>
          </a:solidFill>
          <a:ln>
            <a:noFill/>
          </a:ln>
        </p:spPr>
      </p:sp>
      <p:sp>
        <p:nvSpPr>
          <p:cNvPr id="1815" name="Google Shape;1815;p327"/>
          <p:cNvSpPr>
            <a:spLocks noGrp="1"/>
          </p:cNvSpPr>
          <p:nvPr>
            <p:ph type="pic" idx="2"/>
          </p:nvPr>
        </p:nvSpPr>
        <p:spPr>
          <a:xfrm>
            <a:off x="-1" y="0"/>
            <a:ext cx="4690335" cy="5139879"/>
          </a:xfrm>
          <a:prstGeom prst="rect">
            <a:avLst/>
          </a:prstGeom>
          <a:noFill/>
          <a:ln>
            <a:noFill/>
          </a:ln>
        </p:spPr>
      </p:sp>
      <p:sp>
        <p:nvSpPr>
          <p:cNvPr id="1816" name="Google Shape;1816;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7" name="Google Shape;1817;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8" name="Google Shape;1818;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9"/>
        <p:cNvGrpSpPr/>
        <p:nvPr/>
      </p:nvGrpSpPr>
      <p:grpSpPr>
        <a:xfrm>
          <a:off x="0" y="0"/>
          <a:ext cx="0" cy="0"/>
          <a:chOff x="0" y="0"/>
          <a:chExt cx="0" cy="0"/>
        </a:xfrm>
      </p:grpSpPr>
      <p:sp>
        <p:nvSpPr>
          <p:cNvPr id="1820" name="Google Shape;1820;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21" name="Google Shape;1821;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22" name="Google Shape;1822;p328" descr="Shape&#10;&#10;Description automatically generated with low confidence"/>
          <p:cNvSpPr/>
          <p:nvPr/>
        </p:nvSpPr>
        <p:spPr>
          <a:xfrm>
            <a:off x="0" y="0"/>
            <a:ext cx="9144000" cy="5143500"/>
          </a:xfrm>
          <a:prstGeom prst="rect">
            <a:avLst/>
          </a:prstGeom>
          <a:solidFill>
            <a:srgbClr val="FFFFFF"/>
          </a:solidFill>
          <a:ln>
            <a:noFill/>
          </a:ln>
        </p:spPr>
      </p:sp>
      <p:cxnSp>
        <p:nvCxnSpPr>
          <p:cNvPr id="1823" name="Google Shape;1823;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4" name="Google Shape;1824;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5" name="Google Shape;1825;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6" name="Google Shape;1826;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M0Xe9e9IKF4=">
    <p:spTree>
      <p:nvGrpSpPr>
        <p:cNvPr id="1" name="Shape 1827"/>
        <p:cNvGrpSpPr/>
        <p:nvPr/>
      </p:nvGrpSpPr>
      <p:grpSpPr>
        <a:xfrm>
          <a:off x="0" y="0"/>
          <a:ext cx="0" cy="0"/>
          <a:chOff x="0" y="0"/>
          <a:chExt cx="0" cy="0"/>
        </a:xfrm>
      </p:grpSpPr>
      <p:pic>
        <p:nvPicPr>
          <p:cNvPr id="1828" name="Google Shape;1828;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9" name="Google Shape;1829;p329"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3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3"/>
        <p:cNvGrpSpPr/>
        <p:nvPr/>
      </p:nvGrpSpPr>
      <p:grpSpPr>
        <a:xfrm>
          <a:off x="0" y="0"/>
          <a:ext cx="0" cy="0"/>
          <a:chOff x="0" y="0"/>
          <a:chExt cx="0" cy="0"/>
        </a:xfrm>
      </p:grpSpPr>
      <p:sp>
        <p:nvSpPr>
          <p:cNvPr id="84" name="Google Shape;84;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25"/>
          <p:cNvSpPr>
            <a:spLocks noGrp="1"/>
          </p:cNvSpPr>
          <p:nvPr>
            <p:ph type="pic" idx="2"/>
          </p:nvPr>
        </p:nvSpPr>
        <p:spPr>
          <a:xfrm>
            <a:off x="4734046" y="638171"/>
            <a:ext cx="4417249" cy="4030832"/>
          </a:xfrm>
          <a:prstGeom prst="rect">
            <a:avLst/>
          </a:prstGeom>
          <a:noFill/>
          <a:ln>
            <a:noFill/>
          </a:ln>
        </p:spPr>
      </p:sp>
      <p:sp>
        <p:nvSpPr>
          <p:cNvPr id="87" name="Google Shape;87;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1"/>
        <p:cNvGrpSpPr/>
        <p:nvPr/>
      </p:nvGrpSpPr>
      <p:grpSpPr>
        <a:xfrm>
          <a:off x="0" y="0"/>
          <a:ext cx="0" cy="0"/>
          <a:chOff x="0" y="0"/>
          <a:chExt cx="0" cy="0"/>
        </a:xfrm>
      </p:grpSpPr>
      <p:sp>
        <p:nvSpPr>
          <p:cNvPr id="92" name="Google Shape;92;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26"/>
          <p:cNvSpPr>
            <a:spLocks noGrp="1"/>
          </p:cNvSpPr>
          <p:nvPr>
            <p:ph type="pic" idx="2"/>
          </p:nvPr>
        </p:nvSpPr>
        <p:spPr>
          <a:xfrm>
            <a:off x="4734046" y="638171"/>
            <a:ext cx="4417249" cy="4030832"/>
          </a:xfrm>
          <a:prstGeom prst="rect">
            <a:avLst/>
          </a:prstGeom>
          <a:noFill/>
          <a:ln>
            <a:noFill/>
          </a:ln>
        </p:spPr>
      </p:sp>
      <p:sp>
        <p:nvSpPr>
          <p:cNvPr id="95" name="Google Shape;95;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9"/>
        <p:cNvGrpSpPr/>
        <p:nvPr/>
      </p:nvGrpSpPr>
      <p:grpSpPr>
        <a:xfrm>
          <a:off x="0" y="0"/>
          <a:ext cx="0" cy="0"/>
          <a:chOff x="0" y="0"/>
          <a:chExt cx="0" cy="0"/>
        </a:xfrm>
      </p:grpSpPr>
      <p:pic>
        <p:nvPicPr>
          <p:cNvPr id="100" name="Google Shape;100;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1" name="Google Shape;101;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 name="Google Shape;102;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3" name="Google Shape;103;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4"/>
        <p:cNvGrpSpPr/>
        <p:nvPr/>
      </p:nvGrpSpPr>
      <p:grpSpPr>
        <a:xfrm>
          <a:off x="0" y="0"/>
          <a:ext cx="0" cy="0"/>
          <a:chOff x="0" y="0"/>
          <a:chExt cx="0" cy="0"/>
        </a:xfrm>
      </p:grpSpPr>
      <p:pic>
        <p:nvPicPr>
          <p:cNvPr id="105" name="Google Shape;105;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6" name="Google Shape;106;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8" name="Google Shape;108;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09" name="Google Shape;109;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0" name="Google Shape;110;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1" name="Google Shape;111;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12"/>
        <p:cNvGrpSpPr/>
        <p:nvPr/>
      </p:nvGrpSpPr>
      <p:grpSpPr>
        <a:xfrm>
          <a:off x="0" y="0"/>
          <a:ext cx="0" cy="0"/>
          <a:chOff x="0" y="0"/>
          <a:chExt cx="0" cy="0"/>
        </a:xfrm>
      </p:grpSpPr>
      <p:pic>
        <p:nvPicPr>
          <p:cNvPr id="113" name="Google Shape;113;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19" name="Google Shape;119;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0"/>
        <p:cNvGrpSpPr/>
        <p:nvPr/>
      </p:nvGrpSpPr>
      <p:grpSpPr>
        <a:xfrm>
          <a:off x="0" y="0"/>
          <a:ext cx="0" cy="0"/>
          <a:chOff x="0" y="0"/>
          <a:chExt cx="0" cy="0"/>
        </a:xfrm>
      </p:grpSpPr>
      <p:pic>
        <p:nvPicPr>
          <p:cNvPr id="121" name="Google Shape;121;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27" name="Google Shape;127;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8"/>
        <p:cNvGrpSpPr/>
        <p:nvPr/>
      </p:nvGrpSpPr>
      <p:grpSpPr>
        <a:xfrm>
          <a:off x="0" y="0"/>
          <a:ext cx="0" cy="0"/>
          <a:chOff x="0" y="0"/>
          <a:chExt cx="0" cy="0"/>
        </a:xfrm>
      </p:grpSpPr>
      <p:pic>
        <p:nvPicPr>
          <p:cNvPr id="129" name="Google Shape;129;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35" name="Google Shape;135;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6"/>
        <p:cNvGrpSpPr/>
        <p:nvPr/>
      </p:nvGrpSpPr>
      <p:grpSpPr>
        <a:xfrm>
          <a:off x="0" y="0"/>
          <a:ext cx="0" cy="0"/>
          <a:chOff x="0" y="0"/>
          <a:chExt cx="0" cy="0"/>
        </a:xfrm>
      </p:grpSpPr>
      <p:pic>
        <p:nvPicPr>
          <p:cNvPr id="137" name="Google Shape;137;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9" name="Google Shape;139;p232"/>
          <p:cNvSpPr>
            <a:spLocks noGrp="1"/>
          </p:cNvSpPr>
          <p:nvPr>
            <p:ph type="pic" idx="2"/>
          </p:nvPr>
        </p:nvSpPr>
        <p:spPr>
          <a:xfrm>
            <a:off x="0" y="667604"/>
            <a:ext cx="4201610" cy="3970337"/>
          </a:xfrm>
          <a:prstGeom prst="rect">
            <a:avLst/>
          </a:prstGeom>
          <a:noFill/>
          <a:ln>
            <a:noFill/>
          </a:ln>
        </p:spPr>
      </p:sp>
      <p:sp>
        <p:nvSpPr>
          <p:cNvPr id="140" name="Google Shape;140;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1" name="Google Shape;141;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2" name="Google Shape;142;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3"/>
        <p:cNvGrpSpPr/>
        <p:nvPr/>
      </p:nvGrpSpPr>
      <p:grpSpPr>
        <a:xfrm>
          <a:off x="0" y="0"/>
          <a:ext cx="0" cy="0"/>
          <a:chOff x="0" y="0"/>
          <a:chExt cx="0" cy="0"/>
        </a:xfrm>
      </p:grpSpPr>
      <p:pic>
        <p:nvPicPr>
          <p:cNvPr id="144" name="Google Shape;144;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5" name="Google Shape;145;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6" name="Google Shape;146;p233"/>
          <p:cNvSpPr>
            <a:spLocks noGrp="1"/>
          </p:cNvSpPr>
          <p:nvPr>
            <p:ph type="pic" idx="2"/>
          </p:nvPr>
        </p:nvSpPr>
        <p:spPr>
          <a:xfrm>
            <a:off x="0" y="667604"/>
            <a:ext cx="4201610" cy="3970337"/>
          </a:xfrm>
          <a:prstGeom prst="rect">
            <a:avLst/>
          </a:prstGeom>
          <a:noFill/>
          <a:ln>
            <a:noFill/>
          </a:ln>
        </p:spPr>
      </p:sp>
      <p:sp>
        <p:nvSpPr>
          <p:cNvPr id="147" name="Google Shape;147;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8" name="Google Shape;148;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9" name="Google Shape;149;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0"/>
        <p:cNvGrpSpPr/>
        <p:nvPr/>
      </p:nvGrpSpPr>
      <p:grpSpPr>
        <a:xfrm>
          <a:off x="0" y="0"/>
          <a:ext cx="0" cy="0"/>
          <a:chOff x="0" y="0"/>
          <a:chExt cx="0" cy="0"/>
        </a:xfrm>
      </p:grpSpPr>
      <p:sp>
        <p:nvSpPr>
          <p:cNvPr id="151" name="Google Shape;151;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2" name="Google Shape;152;p234" descr="Shape&#10;&#10;Description automatically generated with low confidence"/>
          <p:cNvSpPr/>
          <p:nvPr/>
        </p:nvSpPr>
        <p:spPr>
          <a:xfrm>
            <a:off x="0" y="0"/>
            <a:ext cx="9144000" cy="5143500"/>
          </a:xfrm>
          <a:prstGeom prst="rect">
            <a:avLst/>
          </a:prstGeom>
          <a:solidFill>
            <a:srgbClr val="FFFFFF"/>
          </a:solidFill>
          <a:ln>
            <a:noFill/>
          </a:ln>
        </p:spPr>
      </p:sp>
      <p:sp>
        <p:nvSpPr>
          <p:cNvPr id="153" name="Google Shape;153;p234"/>
          <p:cNvSpPr>
            <a:spLocks noGrp="1"/>
          </p:cNvSpPr>
          <p:nvPr>
            <p:ph type="pic" idx="2"/>
          </p:nvPr>
        </p:nvSpPr>
        <p:spPr>
          <a:xfrm>
            <a:off x="1" y="0"/>
            <a:ext cx="4572000" cy="5143494"/>
          </a:xfrm>
          <a:prstGeom prst="rect">
            <a:avLst/>
          </a:prstGeom>
          <a:noFill/>
          <a:ln>
            <a:noFill/>
          </a:ln>
        </p:spPr>
      </p:sp>
      <p:sp>
        <p:nvSpPr>
          <p:cNvPr id="154" name="Google Shape;154;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7" name="Google Shape;157;p234"/>
          <p:cNvSpPr>
            <a:spLocks noGrp="1"/>
          </p:cNvSpPr>
          <p:nvPr>
            <p:ph type="pic" idx="3"/>
          </p:nvPr>
        </p:nvSpPr>
        <p:spPr>
          <a:xfrm>
            <a:off x="4408678" y="1539292"/>
            <a:ext cx="318677" cy="318677"/>
          </a:xfrm>
          <a:prstGeom prst="rect">
            <a:avLst/>
          </a:prstGeom>
          <a:noFill/>
          <a:ln>
            <a:noFill/>
          </a:ln>
        </p:spPr>
      </p:sp>
      <p:sp>
        <p:nvSpPr>
          <p:cNvPr id="158" name="Google Shape;158;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9" name="Google Shape;159;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0" name="Google Shape;160;p234"/>
          <p:cNvSpPr>
            <a:spLocks noGrp="1"/>
          </p:cNvSpPr>
          <p:nvPr>
            <p:ph type="pic" idx="4"/>
          </p:nvPr>
        </p:nvSpPr>
        <p:spPr>
          <a:xfrm>
            <a:off x="4408678" y="3122801"/>
            <a:ext cx="318677" cy="318677"/>
          </a:xfrm>
          <a:prstGeom prst="rect">
            <a:avLst/>
          </a:prstGeom>
          <a:noFill/>
          <a:ln>
            <a:noFill/>
          </a:ln>
        </p:spPr>
      </p:sp>
      <p:sp>
        <p:nvSpPr>
          <p:cNvPr id="161" name="Google Shape;161;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62"/>
        <p:cNvGrpSpPr/>
        <p:nvPr/>
      </p:nvGrpSpPr>
      <p:grpSpPr>
        <a:xfrm>
          <a:off x="0" y="0"/>
          <a:ext cx="0" cy="0"/>
          <a:chOff x="0" y="0"/>
          <a:chExt cx="0" cy="0"/>
        </a:xfrm>
      </p:grpSpPr>
      <p:sp>
        <p:nvSpPr>
          <p:cNvPr id="163" name="Google Shape;163;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4" name="Google Shape;164;p235" descr="Shape&#10;&#10;Description automatically generated with low confidence"/>
          <p:cNvSpPr/>
          <p:nvPr/>
        </p:nvSpPr>
        <p:spPr>
          <a:xfrm>
            <a:off x="0" y="0"/>
            <a:ext cx="9144000" cy="5143500"/>
          </a:xfrm>
          <a:prstGeom prst="rect">
            <a:avLst/>
          </a:prstGeom>
          <a:solidFill>
            <a:srgbClr val="FFFFFF"/>
          </a:solidFill>
          <a:ln>
            <a:noFill/>
          </a:ln>
        </p:spPr>
      </p:sp>
      <p:sp>
        <p:nvSpPr>
          <p:cNvPr id="165" name="Google Shape;165;p235"/>
          <p:cNvSpPr>
            <a:spLocks noGrp="1"/>
          </p:cNvSpPr>
          <p:nvPr>
            <p:ph type="pic" idx="2"/>
          </p:nvPr>
        </p:nvSpPr>
        <p:spPr>
          <a:xfrm>
            <a:off x="1" y="0"/>
            <a:ext cx="4572000" cy="5143494"/>
          </a:xfrm>
          <a:prstGeom prst="rect">
            <a:avLst/>
          </a:prstGeom>
          <a:noFill/>
          <a:ln>
            <a:noFill/>
          </a:ln>
        </p:spPr>
      </p:sp>
      <p:sp>
        <p:nvSpPr>
          <p:cNvPr id="166" name="Google Shape;166;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8" name="Google Shape;168;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9" name="Google Shape;169;p235"/>
          <p:cNvSpPr>
            <a:spLocks noGrp="1"/>
          </p:cNvSpPr>
          <p:nvPr>
            <p:ph type="pic" idx="3"/>
          </p:nvPr>
        </p:nvSpPr>
        <p:spPr>
          <a:xfrm>
            <a:off x="4408678" y="1539292"/>
            <a:ext cx="318677" cy="318677"/>
          </a:xfrm>
          <a:prstGeom prst="rect">
            <a:avLst/>
          </a:prstGeom>
          <a:noFill/>
          <a:ln>
            <a:noFill/>
          </a:ln>
        </p:spPr>
      </p:sp>
      <p:sp>
        <p:nvSpPr>
          <p:cNvPr id="170" name="Google Shape;170;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1" name="Google Shape;171;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2" name="Google Shape;172;p235"/>
          <p:cNvSpPr>
            <a:spLocks noGrp="1"/>
          </p:cNvSpPr>
          <p:nvPr>
            <p:ph type="pic" idx="4"/>
          </p:nvPr>
        </p:nvSpPr>
        <p:spPr>
          <a:xfrm>
            <a:off x="4408678" y="3122801"/>
            <a:ext cx="318677" cy="318677"/>
          </a:xfrm>
          <a:prstGeom prst="rect">
            <a:avLst/>
          </a:prstGeom>
          <a:noFill/>
          <a:ln>
            <a:noFill/>
          </a:ln>
        </p:spPr>
      </p:sp>
      <p:sp>
        <p:nvSpPr>
          <p:cNvPr id="173" name="Google Shape;173;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4"/>
        <p:cNvGrpSpPr/>
        <p:nvPr/>
      </p:nvGrpSpPr>
      <p:grpSpPr>
        <a:xfrm>
          <a:off x="0" y="0"/>
          <a:ext cx="0" cy="0"/>
          <a:chOff x="0" y="0"/>
          <a:chExt cx="0" cy="0"/>
        </a:xfrm>
      </p:grpSpPr>
      <p:pic>
        <p:nvPicPr>
          <p:cNvPr id="175" name="Google Shape;175;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76" name="Google Shape;176;p236"/>
          <p:cNvGrpSpPr/>
          <p:nvPr/>
        </p:nvGrpSpPr>
        <p:grpSpPr>
          <a:xfrm>
            <a:off x="4107305" y="941707"/>
            <a:ext cx="284686" cy="3999388"/>
            <a:chOff x="4107305" y="941707"/>
            <a:chExt cx="284686" cy="3999388"/>
          </a:xfrm>
        </p:grpSpPr>
        <p:sp>
          <p:nvSpPr>
            <p:cNvPr id="177" name="Google Shape;177;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8" name="Google Shape;178;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9" name="Google Shape;179;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0" name="Google Shape;180;p236"/>
          <p:cNvSpPr>
            <a:spLocks noGrp="1"/>
          </p:cNvSpPr>
          <p:nvPr>
            <p:ph type="pic" idx="2"/>
          </p:nvPr>
        </p:nvSpPr>
        <p:spPr>
          <a:xfrm>
            <a:off x="219360" y="856040"/>
            <a:ext cx="3958630" cy="4287460"/>
          </a:xfrm>
          <a:prstGeom prst="rect">
            <a:avLst/>
          </a:prstGeom>
          <a:noFill/>
          <a:ln>
            <a:noFill/>
          </a:ln>
        </p:spPr>
      </p:sp>
      <p:sp>
        <p:nvSpPr>
          <p:cNvPr id="181" name="Google Shape;181;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82" name="Google Shape;182;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4"/>
        <p:cNvGrpSpPr/>
        <p:nvPr/>
      </p:nvGrpSpPr>
      <p:grpSpPr>
        <a:xfrm>
          <a:off x="0" y="0"/>
          <a:ext cx="0" cy="0"/>
          <a:chOff x="0" y="0"/>
          <a:chExt cx="0" cy="0"/>
        </a:xfrm>
      </p:grpSpPr>
      <p:pic>
        <p:nvPicPr>
          <p:cNvPr id="185" name="Google Shape;185;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86" name="Google Shape;186;p237"/>
          <p:cNvSpPr>
            <a:spLocks noGrp="1"/>
          </p:cNvSpPr>
          <p:nvPr>
            <p:ph type="pic" idx="2"/>
          </p:nvPr>
        </p:nvSpPr>
        <p:spPr>
          <a:xfrm>
            <a:off x="4572000" y="0"/>
            <a:ext cx="4571990" cy="5143494"/>
          </a:xfrm>
          <a:prstGeom prst="rect">
            <a:avLst/>
          </a:prstGeom>
          <a:noFill/>
          <a:ln>
            <a:noFill/>
          </a:ln>
        </p:spPr>
      </p:sp>
      <p:sp>
        <p:nvSpPr>
          <p:cNvPr id="187" name="Google Shape;187;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8" name="Google Shape;188;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9" name="Google Shape;189;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1"/>
        <p:cNvGrpSpPr/>
        <p:nvPr/>
      </p:nvGrpSpPr>
      <p:grpSpPr>
        <a:xfrm>
          <a:off x="0" y="0"/>
          <a:ext cx="0" cy="0"/>
          <a:chOff x="0" y="0"/>
          <a:chExt cx="0" cy="0"/>
        </a:xfrm>
      </p:grpSpPr>
      <p:pic>
        <p:nvPicPr>
          <p:cNvPr id="192" name="Google Shape;192;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3" name="Google Shape;193;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4" name="Google Shape;194;p238"/>
          <p:cNvSpPr>
            <a:spLocks noGrp="1"/>
          </p:cNvSpPr>
          <p:nvPr>
            <p:ph type="pic" idx="2"/>
          </p:nvPr>
        </p:nvSpPr>
        <p:spPr>
          <a:xfrm>
            <a:off x="219360" y="856040"/>
            <a:ext cx="3958630" cy="4287460"/>
          </a:xfrm>
          <a:prstGeom prst="rect">
            <a:avLst/>
          </a:prstGeom>
          <a:noFill/>
          <a:ln>
            <a:noFill/>
          </a:ln>
        </p:spPr>
      </p:sp>
      <p:sp>
        <p:nvSpPr>
          <p:cNvPr id="195" name="Google Shape;195;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96" name="Google Shape;196;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7" name="Google Shape;197;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8"/>
        <p:cNvGrpSpPr/>
        <p:nvPr/>
      </p:nvGrpSpPr>
      <p:grpSpPr>
        <a:xfrm>
          <a:off x="0" y="0"/>
          <a:ext cx="0" cy="0"/>
          <a:chOff x="0" y="0"/>
          <a:chExt cx="0" cy="0"/>
        </a:xfrm>
      </p:grpSpPr>
      <p:pic>
        <p:nvPicPr>
          <p:cNvPr id="199" name="Google Shape;199;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0" name="Google Shape;200;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1" name="Google Shape;201;p239"/>
          <p:cNvSpPr>
            <a:spLocks noGrp="1"/>
          </p:cNvSpPr>
          <p:nvPr>
            <p:ph type="pic" idx="2"/>
          </p:nvPr>
        </p:nvSpPr>
        <p:spPr>
          <a:xfrm>
            <a:off x="235670" y="0"/>
            <a:ext cx="3582186" cy="5143494"/>
          </a:xfrm>
          <a:prstGeom prst="rect">
            <a:avLst/>
          </a:prstGeom>
          <a:noFill/>
          <a:ln>
            <a:noFill/>
          </a:ln>
        </p:spPr>
      </p:sp>
      <p:sp>
        <p:nvSpPr>
          <p:cNvPr id="202" name="Google Shape;202;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3" name="Google Shape;203;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4"/>
        <p:cNvGrpSpPr/>
        <p:nvPr/>
      </p:nvGrpSpPr>
      <p:grpSpPr>
        <a:xfrm>
          <a:off x="0" y="0"/>
          <a:ext cx="0" cy="0"/>
          <a:chOff x="0" y="0"/>
          <a:chExt cx="0" cy="0"/>
        </a:xfrm>
      </p:grpSpPr>
      <p:sp>
        <p:nvSpPr>
          <p:cNvPr id="205" name="Google Shape;205;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6" name="Google Shape;206;p240" descr="Shape&#10;&#10;Description automatically generated with low confidence"/>
          <p:cNvSpPr/>
          <p:nvPr/>
        </p:nvSpPr>
        <p:spPr>
          <a:xfrm>
            <a:off x="0" y="0"/>
            <a:ext cx="9144000" cy="5143500"/>
          </a:xfrm>
          <a:prstGeom prst="rect">
            <a:avLst/>
          </a:prstGeom>
          <a:solidFill>
            <a:srgbClr val="FFFFFF"/>
          </a:solidFill>
          <a:ln>
            <a:noFill/>
          </a:ln>
        </p:spPr>
      </p:sp>
      <p:sp>
        <p:nvSpPr>
          <p:cNvPr id="207" name="Google Shape;207;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8" name="Google Shape;208;p240"/>
          <p:cNvSpPr>
            <a:spLocks noGrp="1"/>
          </p:cNvSpPr>
          <p:nvPr>
            <p:ph type="pic" idx="2"/>
          </p:nvPr>
        </p:nvSpPr>
        <p:spPr>
          <a:xfrm>
            <a:off x="-1" y="0"/>
            <a:ext cx="5312965" cy="5143494"/>
          </a:xfrm>
          <a:prstGeom prst="rect">
            <a:avLst/>
          </a:prstGeom>
          <a:noFill/>
          <a:ln>
            <a:noFill/>
          </a:ln>
        </p:spPr>
      </p:sp>
      <p:sp>
        <p:nvSpPr>
          <p:cNvPr id="209" name="Google Shape;209;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0" name="Google Shape;210;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1"/>
        <p:cNvGrpSpPr/>
        <p:nvPr/>
      </p:nvGrpSpPr>
      <p:grpSpPr>
        <a:xfrm>
          <a:off x="0" y="0"/>
          <a:ext cx="0" cy="0"/>
          <a:chOff x="0" y="0"/>
          <a:chExt cx="0" cy="0"/>
        </a:xfrm>
      </p:grpSpPr>
      <p:sp>
        <p:nvSpPr>
          <p:cNvPr id="212" name="Google Shape;212;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13" name="Google Shape;213;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14" name="Google Shape;214;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15" name="Google Shape;215;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16" name="Google Shape;216;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7" name="Google Shape;217;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8" name="Google Shape;218;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9"/>
        <p:cNvGrpSpPr/>
        <p:nvPr/>
      </p:nvGrpSpPr>
      <p:grpSpPr>
        <a:xfrm>
          <a:off x="0" y="0"/>
          <a:ext cx="0" cy="0"/>
          <a:chOff x="0" y="0"/>
          <a:chExt cx="0" cy="0"/>
        </a:xfrm>
      </p:grpSpPr>
      <p:grpSp>
        <p:nvGrpSpPr>
          <p:cNvPr id="220" name="Google Shape;220;p242"/>
          <p:cNvGrpSpPr/>
          <p:nvPr/>
        </p:nvGrpSpPr>
        <p:grpSpPr>
          <a:xfrm>
            <a:off x="2494464" y="494214"/>
            <a:ext cx="4155074" cy="4155073"/>
            <a:chOff x="2119794" y="-36836"/>
            <a:chExt cx="5217173" cy="5217173"/>
          </a:xfrm>
        </p:grpSpPr>
        <p:sp>
          <p:nvSpPr>
            <p:cNvPr id="221" name="Google Shape;221;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2" name="Google Shape;222;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23" name="Google Shape;223;p242"/>
            <p:cNvGrpSpPr/>
            <p:nvPr/>
          </p:nvGrpSpPr>
          <p:grpSpPr>
            <a:xfrm>
              <a:off x="2119794" y="-36836"/>
              <a:ext cx="5217173" cy="5217173"/>
              <a:chOff x="2334961" y="334711"/>
              <a:chExt cx="4626477" cy="4626477"/>
            </a:xfrm>
          </p:grpSpPr>
          <p:grpSp>
            <p:nvGrpSpPr>
              <p:cNvPr id="224" name="Google Shape;224;p242"/>
              <p:cNvGrpSpPr/>
              <p:nvPr/>
            </p:nvGrpSpPr>
            <p:grpSpPr>
              <a:xfrm>
                <a:off x="2334961" y="334711"/>
                <a:ext cx="4626477" cy="4626477"/>
                <a:chOff x="2334961" y="334711"/>
                <a:chExt cx="4626477" cy="4626477"/>
              </a:xfrm>
            </p:grpSpPr>
            <p:sp>
              <p:nvSpPr>
                <p:cNvPr id="225" name="Google Shape;225;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6" name="Google Shape;226;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7" name="Google Shape;227;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8" name="Google Shape;228;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9" name="Google Shape;229;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30" name="Google Shape;230;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2964623"/>
            <a:chOff x="270520" y="1140367"/>
            <a:chExt cx="175260" cy="2964623"/>
          </a:xfrm>
        </p:grpSpPr>
        <p:grpSp>
          <p:nvGrpSpPr>
            <p:cNvPr id="20" name="Google Shape;20;p216"/>
            <p:cNvGrpSpPr/>
            <p:nvPr/>
          </p:nvGrpSpPr>
          <p:grpSpPr>
            <a:xfrm>
              <a:off x="270520" y="2780648"/>
              <a:ext cx="175260" cy="1324342"/>
              <a:chOff x="129115" y="2837210"/>
              <a:chExt cx="175260" cy="1324342"/>
            </a:xfrm>
          </p:grpSpPr>
          <p:sp>
            <p:nvSpPr>
              <p:cNvPr id="21" name="Google Shape;21;p216"/>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1310953"/>
              <a:chOff x="129115" y="1196929"/>
              <a:chExt cx="175260" cy="1310953"/>
            </a:xfrm>
          </p:grpSpPr>
          <p:cxnSp>
            <p:nvCxnSpPr>
              <p:cNvPr id="24" name="Google Shape;24;p216"/>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26" name="Google Shape;26;p216"/>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Learning outcome</a:t>
            </a:r>
            <a:endParaRPr/>
          </a:p>
        </p:txBody>
      </p:sp>
      <p:sp>
        <p:nvSpPr>
          <p:cNvPr id="27" name="Google Shape;27;p216"/>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-1</a:t>
            </a:r>
            <a:endParaRPr/>
          </a:p>
        </p:txBody>
      </p:sp>
      <p:sp>
        <p:nvSpPr>
          <p:cNvPr id="28" name="Google Shape;28;p216"/>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1"/>
        <p:cNvGrpSpPr/>
        <p:nvPr/>
      </p:nvGrpSpPr>
      <p:grpSpPr>
        <a:xfrm>
          <a:off x="0" y="0"/>
          <a:ext cx="0" cy="0"/>
          <a:chOff x="0" y="0"/>
          <a:chExt cx="0" cy="0"/>
        </a:xfrm>
      </p:grpSpPr>
      <p:grpSp>
        <p:nvGrpSpPr>
          <p:cNvPr id="232" name="Google Shape;232;p243"/>
          <p:cNvGrpSpPr/>
          <p:nvPr/>
        </p:nvGrpSpPr>
        <p:grpSpPr>
          <a:xfrm>
            <a:off x="2494465" y="494214"/>
            <a:ext cx="4155072" cy="4155073"/>
            <a:chOff x="2119794" y="-36836"/>
            <a:chExt cx="5217173" cy="5217173"/>
          </a:xfrm>
        </p:grpSpPr>
        <p:sp>
          <p:nvSpPr>
            <p:cNvPr id="233" name="Google Shape;233;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35" name="Google Shape;235;p243"/>
            <p:cNvGrpSpPr/>
            <p:nvPr/>
          </p:nvGrpSpPr>
          <p:grpSpPr>
            <a:xfrm>
              <a:off x="2119794" y="-36836"/>
              <a:ext cx="5217173" cy="5217173"/>
              <a:chOff x="2334961" y="334711"/>
              <a:chExt cx="4626477" cy="4626477"/>
            </a:xfrm>
          </p:grpSpPr>
          <p:grpSp>
            <p:nvGrpSpPr>
              <p:cNvPr id="236" name="Google Shape;236;p243"/>
              <p:cNvGrpSpPr/>
              <p:nvPr/>
            </p:nvGrpSpPr>
            <p:grpSpPr>
              <a:xfrm>
                <a:off x="2334961" y="334711"/>
                <a:ext cx="4626477" cy="4626477"/>
                <a:chOff x="2334961" y="334711"/>
                <a:chExt cx="4626477" cy="4626477"/>
              </a:xfrm>
            </p:grpSpPr>
            <p:sp>
              <p:nvSpPr>
                <p:cNvPr id="237" name="Google Shape;237;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8" name="Google Shape;238;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9" name="Google Shape;239;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40" name="Google Shape;240;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41" name="Google Shape;241;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42" name="Google Shape;242;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3"/>
        <p:cNvGrpSpPr/>
        <p:nvPr/>
      </p:nvGrpSpPr>
      <p:grpSpPr>
        <a:xfrm>
          <a:off x="0" y="0"/>
          <a:ext cx="0" cy="0"/>
          <a:chOff x="0" y="0"/>
          <a:chExt cx="0" cy="0"/>
        </a:xfrm>
      </p:grpSpPr>
      <p:pic>
        <p:nvPicPr>
          <p:cNvPr id="244" name="Google Shape;244;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45" name="Google Shape;245;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6"/>
        <p:cNvGrpSpPr/>
        <p:nvPr/>
      </p:nvGrpSpPr>
      <p:grpSpPr>
        <a:xfrm>
          <a:off x="0" y="0"/>
          <a:ext cx="0" cy="0"/>
          <a:chOff x="0" y="0"/>
          <a:chExt cx="0" cy="0"/>
        </a:xfrm>
      </p:grpSpPr>
      <p:pic>
        <p:nvPicPr>
          <p:cNvPr id="247" name="Google Shape;247;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48" name="Google Shape;248;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9"/>
        <p:cNvGrpSpPr/>
        <p:nvPr/>
      </p:nvGrpSpPr>
      <p:grpSpPr>
        <a:xfrm>
          <a:off x="0" y="0"/>
          <a:ext cx="0" cy="0"/>
          <a:chOff x="0" y="0"/>
          <a:chExt cx="0" cy="0"/>
        </a:xfrm>
      </p:grpSpPr>
      <p:pic>
        <p:nvPicPr>
          <p:cNvPr id="250" name="Google Shape;250;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1" name="Google Shape;251;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2" name="Google Shape;252;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3"/>
        <p:cNvGrpSpPr/>
        <p:nvPr/>
      </p:nvGrpSpPr>
      <p:grpSpPr>
        <a:xfrm>
          <a:off x="0" y="0"/>
          <a:ext cx="0" cy="0"/>
          <a:chOff x="0" y="0"/>
          <a:chExt cx="0" cy="0"/>
        </a:xfrm>
      </p:grpSpPr>
      <p:pic>
        <p:nvPicPr>
          <p:cNvPr id="254" name="Google Shape;254;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55" name="Google Shape;255;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6" name="Google Shape;256;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8" name="Google Shape;258;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9" name="Google Shape;259;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0" name="Google Shape;260;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1" name="Google Shape;261;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2" name="Google Shape;262;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3" name="Google Shape;263;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4" name="Google Shape;264;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5"/>
        <p:cNvGrpSpPr/>
        <p:nvPr/>
      </p:nvGrpSpPr>
      <p:grpSpPr>
        <a:xfrm>
          <a:off x="0" y="0"/>
          <a:ext cx="0" cy="0"/>
          <a:chOff x="0" y="0"/>
          <a:chExt cx="0" cy="0"/>
        </a:xfrm>
      </p:grpSpPr>
      <p:pic>
        <p:nvPicPr>
          <p:cNvPr id="266" name="Google Shape;266;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7" name="Google Shape;267;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8" name="Google Shape;268;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0" name="Google Shape;270;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71" name="Google Shape;271;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72" name="Google Shape;272;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3" name="Google Shape;273;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4" name="Google Shape;274;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5" name="Google Shape;275;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7"/>
        <p:cNvGrpSpPr/>
        <p:nvPr/>
      </p:nvGrpSpPr>
      <p:grpSpPr>
        <a:xfrm>
          <a:off x="0" y="0"/>
          <a:ext cx="0" cy="0"/>
          <a:chOff x="0" y="0"/>
          <a:chExt cx="0" cy="0"/>
        </a:xfrm>
      </p:grpSpPr>
      <p:pic>
        <p:nvPicPr>
          <p:cNvPr id="278" name="Google Shape;278;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79" name="Google Shape;279;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0" name="Google Shape;280;p249"/>
          <p:cNvGrpSpPr/>
          <p:nvPr/>
        </p:nvGrpSpPr>
        <p:grpSpPr>
          <a:xfrm>
            <a:off x="2257341" y="1861278"/>
            <a:ext cx="560368" cy="825149"/>
            <a:chOff x="2257341" y="1871217"/>
            <a:chExt cx="560368" cy="825149"/>
          </a:xfrm>
        </p:grpSpPr>
        <p:sp>
          <p:nvSpPr>
            <p:cNvPr id="281" name="Google Shape;281;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2" name="Google Shape;282;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3" name="Google Shape;283;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4" name="Google Shape;284;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85" name="Google Shape;285;p249"/>
          <p:cNvGrpSpPr/>
          <p:nvPr/>
        </p:nvGrpSpPr>
        <p:grpSpPr>
          <a:xfrm>
            <a:off x="6326292" y="1861278"/>
            <a:ext cx="560368" cy="825149"/>
            <a:chOff x="6326292" y="1871217"/>
            <a:chExt cx="560368" cy="825149"/>
          </a:xfrm>
        </p:grpSpPr>
        <p:sp>
          <p:nvSpPr>
            <p:cNvPr id="286" name="Google Shape;286;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7" name="Google Shape;287;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8" name="Google Shape;288;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9" name="Google Shape;289;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90" name="Google Shape;290;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 name="Google Shape;291;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2" name="Google Shape;292;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3" name="Google Shape;293;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4" name="Google Shape;294;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5" name="Google Shape;295;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6"/>
        <p:cNvGrpSpPr/>
        <p:nvPr/>
      </p:nvGrpSpPr>
      <p:grpSpPr>
        <a:xfrm>
          <a:off x="0" y="0"/>
          <a:ext cx="0" cy="0"/>
          <a:chOff x="0" y="0"/>
          <a:chExt cx="0" cy="0"/>
        </a:xfrm>
      </p:grpSpPr>
      <p:pic>
        <p:nvPicPr>
          <p:cNvPr id="297" name="Google Shape;297;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8" name="Google Shape;298;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99" name="Google Shape;299;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0" name="Google Shape;300;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1" name="Google Shape;301;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2" name="Google Shape;302;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3" name="Google Shape;303;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4" name="Google Shape;304;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5" name="Google Shape;305;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6" name="Google Shape;306;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7" name="Google Shape;307;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9" name="Google Shape;309;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0" name="Google Shape;310;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1" name="Google Shape;311;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12"/>
        <p:cNvGrpSpPr/>
        <p:nvPr/>
      </p:nvGrpSpPr>
      <p:grpSpPr>
        <a:xfrm>
          <a:off x="0" y="0"/>
          <a:ext cx="0" cy="0"/>
          <a:chOff x="0" y="0"/>
          <a:chExt cx="0" cy="0"/>
        </a:xfrm>
      </p:grpSpPr>
      <p:pic>
        <p:nvPicPr>
          <p:cNvPr id="313" name="Google Shape;313;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14" name="Google Shape;314;p251"/>
          <p:cNvGrpSpPr/>
          <p:nvPr/>
        </p:nvGrpSpPr>
        <p:grpSpPr>
          <a:xfrm>
            <a:off x="0" y="2399230"/>
            <a:ext cx="9144001" cy="2349751"/>
            <a:chOff x="0" y="2182920"/>
            <a:chExt cx="9144001" cy="2349751"/>
          </a:xfrm>
        </p:grpSpPr>
        <p:sp>
          <p:nvSpPr>
            <p:cNvPr id="315" name="Google Shape;315;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16" name="Google Shape;316;p251"/>
            <p:cNvGrpSpPr/>
            <p:nvPr/>
          </p:nvGrpSpPr>
          <p:grpSpPr>
            <a:xfrm>
              <a:off x="1229347" y="2182920"/>
              <a:ext cx="6685306" cy="1002265"/>
              <a:chOff x="976268" y="2064936"/>
              <a:chExt cx="6685306" cy="1002265"/>
            </a:xfrm>
          </p:grpSpPr>
          <p:sp>
            <p:nvSpPr>
              <p:cNvPr id="317" name="Google Shape;317;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8" name="Google Shape;318;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9" name="Google Shape;319;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0" name="Google Shape;320;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1" name="Google Shape;321;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2" name="Google Shape;322;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3" name="Google Shape;323;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4" name="Google Shape;324;p251"/>
          <p:cNvSpPr>
            <a:spLocks noGrp="1"/>
          </p:cNvSpPr>
          <p:nvPr>
            <p:ph type="pic" idx="5"/>
          </p:nvPr>
        </p:nvSpPr>
        <p:spPr>
          <a:xfrm>
            <a:off x="1460973" y="2631002"/>
            <a:ext cx="539010" cy="538720"/>
          </a:xfrm>
          <a:prstGeom prst="rect">
            <a:avLst/>
          </a:prstGeom>
          <a:noFill/>
          <a:ln>
            <a:noFill/>
          </a:ln>
        </p:spPr>
      </p:sp>
      <p:sp>
        <p:nvSpPr>
          <p:cNvPr id="325" name="Google Shape;325;p251"/>
          <p:cNvSpPr>
            <a:spLocks noGrp="1"/>
          </p:cNvSpPr>
          <p:nvPr>
            <p:ph type="pic" idx="6"/>
          </p:nvPr>
        </p:nvSpPr>
        <p:spPr>
          <a:xfrm>
            <a:off x="4302493" y="2631002"/>
            <a:ext cx="539010" cy="538720"/>
          </a:xfrm>
          <a:prstGeom prst="rect">
            <a:avLst/>
          </a:prstGeom>
          <a:noFill/>
          <a:ln>
            <a:noFill/>
          </a:ln>
        </p:spPr>
      </p:sp>
      <p:sp>
        <p:nvSpPr>
          <p:cNvPr id="326" name="Google Shape;326;p251"/>
          <p:cNvSpPr>
            <a:spLocks noGrp="1"/>
          </p:cNvSpPr>
          <p:nvPr>
            <p:ph type="pic" idx="7"/>
          </p:nvPr>
        </p:nvSpPr>
        <p:spPr>
          <a:xfrm>
            <a:off x="7144013" y="2631002"/>
            <a:ext cx="539010" cy="538720"/>
          </a:xfrm>
          <a:prstGeom prst="rect">
            <a:avLst/>
          </a:prstGeom>
          <a:noFill/>
          <a:ln>
            <a:noFill/>
          </a:ln>
        </p:spPr>
      </p:sp>
      <p:sp>
        <p:nvSpPr>
          <p:cNvPr id="327" name="Google Shape;327;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8" name="Google Shape;328;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9"/>
        <p:cNvGrpSpPr/>
        <p:nvPr/>
      </p:nvGrpSpPr>
      <p:grpSpPr>
        <a:xfrm>
          <a:off x="0" y="0"/>
          <a:ext cx="0" cy="0"/>
          <a:chOff x="0" y="0"/>
          <a:chExt cx="0" cy="0"/>
        </a:xfrm>
      </p:grpSpPr>
      <p:pic>
        <p:nvPicPr>
          <p:cNvPr id="330" name="Google Shape;330;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1" name="Google Shape;331;p252"/>
          <p:cNvGrpSpPr/>
          <p:nvPr/>
        </p:nvGrpSpPr>
        <p:grpSpPr>
          <a:xfrm>
            <a:off x="0" y="2399230"/>
            <a:ext cx="9144001" cy="2349751"/>
            <a:chOff x="0" y="2182920"/>
            <a:chExt cx="9144001" cy="2349751"/>
          </a:xfrm>
        </p:grpSpPr>
        <p:sp>
          <p:nvSpPr>
            <p:cNvPr id="332" name="Google Shape;332;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3" name="Google Shape;333;p252"/>
            <p:cNvGrpSpPr/>
            <p:nvPr/>
          </p:nvGrpSpPr>
          <p:grpSpPr>
            <a:xfrm>
              <a:off x="1229347" y="2182920"/>
              <a:ext cx="6685306" cy="1002265"/>
              <a:chOff x="976268" y="2064936"/>
              <a:chExt cx="6685306" cy="1002265"/>
            </a:xfrm>
          </p:grpSpPr>
          <p:sp>
            <p:nvSpPr>
              <p:cNvPr id="334" name="Google Shape;334;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5" name="Google Shape;335;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6" name="Google Shape;336;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37" name="Google Shape;337;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8" name="Google Shape;338;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9" name="Google Shape;339;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0" name="Google Shape;340;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1" name="Google Shape;341;p252"/>
          <p:cNvSpPr>
            <a:spLocks noGrp="1"/>
          </p:cNvSpPr>
          <p:nvPr>
            <p:ph type="pic" idx="5"/>
          </p:nvPr>
        </p:nvSpPr>
        <p:spPr>
          <a:xfrm>
            <a:off x="1460973" y="2631002"/>
            <a:ext cx="539010" cy="538720"/>
          </a:xfrm>
          <a:prstGeom prst="rect">
            <a:avLst/>
          </a:prstGeom>
          <a:noFill/>
          <a:ln>
            <a:noFill/>
          </a:ln>
        </p:spPr>
      </p:sp>
      <p:sp>
        <p:nvSpPr>
          <p:cNvPr id="342" name="Google Shape;342;p252"/>
          <p:cNvSpPr>
            <a:spLocks noGrp="1"/>
          </p:cNvSpPr>
          <p:nvPr>
            <p:ph type="pic" idx="6"/>
          </p:nvPr>
        </p:nvSpPr>
        <p:spPr>
          <a:xfrm>
            <a:off x="4302493" y="2631002"/>
            <a:ext cx="539010" cy="538720"/>
          </a:xfrm>
          <a:prstGeom prst="rect">
            <a:avLst/>
          </a:prstGeom>
          <a:noFill/>
          <a:ln>
            <a:noFill/>
          </a:ln>
        </p:spPr>
      </p:sp>
      <p:sp>
        <p:nvSpPr>
          <p:cNvPr id="343" name="Google Shape;343;p252"/>
          <p:cNvSpPr>
            <a:spLocks noGrp="1"/>
          </p:cNvSpPr>
          <p:nvPr>
            <p:ph type="pic" idx="7"/>
          </p:nvPr>
        </p:nvSpPr>
        <p:spPr>
          <a:xfrm>
            <a:off x="7144013" y="2631002"/>
            <a:ext cx="539010" cy="538720"/>
          </a:xfrm>
          <a:prstGeom prst="rect">
            <a:avLst/>
          </a:prstGeom>
          <a:noFill/>
          <a:ln>
            <a:noFill/>
          </a:ln>
        </p:spPr>
      </p:sp>
      <p:sp>
        <p:nvSpPr>
          <p:cNvPr id="344" name="Google Shape;344;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5" name="Google Shape;345;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29"/>
        <p:cNvGrpSpPr/>
        <p:nvPr/>
      </p:nvGrpSpPr>
      <p:grpSpPr>
        <a:xfrm>
          <a:off x="0" y="0"/>
          <a:ext cx="0" cy="0"/>
          <a:chOff x="0" y="0"/>
          <a:chExt cx="0" cy="0"/>
        </a:xfrm>
      </p:grpSpPr>
      <p:pic>
        <p:nvPicPr>
          <p:cNvPr id="30" name="Google Shape;30;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31" name="Google Shape;31;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32" name="Google Shape;32;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3" name="Google Shape;33;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34" name="Google Shape;34;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 name="Google Shape;35;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 name="Google Shape;36;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6"/>
        <p:cNvGrpSpPr/>
        <p:nvPr/>
      </p:nvGrpSpPr>
      <p:grpSpPr>
        <a:xfrm>
          <a:off x="0" y="0"/>
          <a:ext cx="0" cy="0"/>
          <a:chOff x="0" y="0"/>
          <a:chExt cx="0" cy="0"/>
        </a:xfrm>
      </p:grpSpPr>
      <p:pic>
        <p:nvPicPr>
          <p:cNvPr id="347" name="Google Shape;347;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8" name="Google Shape;348;p253"/>
          <p:cNvGrpSpPr/>
          <p:nvPr/>
        </p:nvGrpSpPr>
        <p:grpSpPr>
          <a:xfrm>
            <a:off x="0" y="2399230"/>
            <a:ext cx="9144001" cy="2349751"/>
            <a:chOff x="0" y="2182920"/>
            <a:chExt cx="9144001" cy="2349751"/>
          </a:xfrm>
        </p:grpSpPr>
        <p:sp>
          <p:nvSpPr>
            <p:cNvPr id="349" name="Google Shape;349;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0" name="Google Shape;350;p253"/>
            <p:cNvGrpSpPr/>
            <p:nvPr/>
          </p:nvGrpSpPr>
          <p:grpSpPr>
            <a:xfrm>
              <a:off x="1229347" y="2182920"/>
              <a:ext cx="6685306" cy="1002265"/>
              <a:chOff x="976268" y="2064936"/>
              <a:chExt cx="6685306" cy="1002265"/>
            </a:xfrm>
          </p:grpSpPr>
          <p:sp>
            <p:nvSpPr>
              <p:cNvPr id="351" name="Google Shape;351;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2" name="Google Shape;352;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3" name="Google Shape;353;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4" name="Google Shape;354;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5" name="Google Shape;355;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6" name="Google Shape;356;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7" name="Google Shape;357;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8" name="Google Shape;358;p253"/>
          <p:cNvSpPr>
            <a:spLocks noGrp="1"/>
          </p:cNvSpPr>
          <p:nvPr>
            <p:ph type="pic" idx="5"/>
          </p:nvPr>
        </p:nvSpPr>
        <p:spPr>
          <a:xfrm>
            <a:off x="1460973" y="2631002"/>
            <a:ext cx="539010" cy="538720"/>
          </a:xfrm>
          <a:prstGeom prst="rect">
            <a:avLst/>
          </a:prstGeom>
          <a:noFill/>
          <a:ln>
            <a:noFill/>
          </a:ln>
        </p:spPr>
      </p:sp>
      <p:sp>
        <p:nvSpPr>
          <p:cNvPr id="359" name="Google Shape;359;p253"/>
          <p:cNvSpPr>
            <a:spLocks noGrp="1"/>
          </p:cNvSpPr>
          <p:nvPr>
            <p:ph type="pic" idx="6"/>
          </p:nvPr>
        </p:nvSpPr>
        <p:spPr>
          <a:xfrm>
            <a:off x="4302493" y="2631002"/>
            <a:ext cx="539010" cy="538720"/>
          </a:xfrm>
          <a:prstGeom prst="rect">
            <a:avLst/>
          </a:prstGeom>
          <a:noFill/>
          <a:ln>
            <a:noFill/>
          </a:ln>
        </p:spPr>
      </p:sp>
      <p:sp>
        <p:nvSpPr>
          <p:cNvPr id="360" name="Google Shape;360;p253"/>
          <p:cNvSpPr>
            <a:spLocks noGrp="1"/>
          </p:cNvSpPr>
          <p:nvPr>
            <p:ph type="pic" idx="7"/>
          </p:nvPr>
        </p:nvSpPr>
        <p:spPr>
          <a:xfrm>
            <a:off x="7144013" y="2631002"/>
            <a:ext cx="539010" cy="538720"/>
          </a:xfrm>
          <a:prstGeom prst="rect">
            <a:avLst/>
          </a:prstGeom>
          <a:noFill/>
          <a:ln>
            <a:noFill/>
          </a:ln>
        </p:spPr>
      </p:sp>
      <p:sp>
        <p:nvSpPr>
          <p:cNvPr id="361" name="Google Shape;361;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2" name="Google Shape;362;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3"/>
        <p:cNvGrpSpPr/>
        <p:nvPr/>
      </p:nvGrpSpPr>
      <p:grpSpPr>
        <a:xfrm>
          <a:off x="0" y="0"/>
          <a:ext cx="0" cy="0"/>
          <a:chOff x="0" y="0"/>
          <a:chExt cx="0" cy="0"/>
        </a:xfrm>
      </p:grpSpPr>
      <p:pic>
        <p:nvPicPr>
          <p:cNvPr id="364" name="Google Shape;364;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5" name="Google Shape;365;p254"/>
          <p:cNvGrpSpPr/>
          <p:nvPr/>
        </p:nvGrpSpPr>
        <p:grpSpPr>
          <a:xfrm>
            <a:off x="0" y="2399230"/>
            <a:ext cx="9144001" cy="2349751"/>
            <a:chOff x="0" y="2182920"/>
            <a:chExt cx="9144001" cy="2349751"/>
          </a:xfrm>
        </p:grpSpPr>
        <p:sp>
          <p:nvSpPr>
            <p:cNvPr id="366" name="Google Shape;366;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7" name="Google Shape;367;p254"/>
            <p:cNvGrpSpPr/>
            <p:nvPr/>
          </p:nvGrpSpPr>
          <p:grpSpPr>
            <a:xfrm>
              <a:off x="1229347" y="2182920"/>
              <a:ext cx="6685306" cy="1002265"/>
              <a:chOff x="976268" y="2064936"/>
              <a:chExt cx="6685306" cy="1002265"/>
            </a:xfrm>
          </p:grpSpPr>
          <p:sp>
            <p:nvSpPr>
              <p:cNvPr id="368" name="Google Shape;368;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9" name="Google Shape;369;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0" name="Google Shape;370;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1" name="Google Shape;371;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2" name="Google Shape;372;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3" name="Google Shape;373;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4" name="Google Shape;374;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5" name="Google Shape;375;p254"/>
          <p:cNvSpPr>
            <a:spLocks noGrp="1"/>
          </p:cNvSpPr>
          <p:nvPr>
            <p:ph type="pic" idx="5"/>
          </p:nvPr>
        </p:nvSpPr>
        <p:spPr>
          <a:xfrm>
            <a:off x="1460973" y="2631002"/>
            <a:ext cx="539010" cy="538720"/>
          </a:xfrm>
          <a:prstGeom prst="rect">
            <a:avLst/>
          </a:prstGeom>
          <a:noFill/>
          <a:ln>
            <a:noFill/>
          </a:ln>
        </p:spPr>
      </p:sp>
      <p:sp>
        <p:nvSpPr>
          <p:cNvPr id="376" name="Google Shape;376;p254"/>
          <p:cNvSpPr>
            <a:spLocks noGrp="1"/>
          </p:cNvSpPr>
          <p:nvPr>
            <p:ph type="pic" idx="6"/>
          </p:nvPr>
        </p:nvSpPr>
        <p:spPr>
          <a:xfrm>
            <a:off x="4302493" y="2631002"/>
            <a:ext cx="539010" cy="538720"/>
          </a:xfrm>
          <a:prstGeom prst="rect">
            <a:avLst/>
          </a:prstGeom>
          <a:noFill/>
          <a:ln>
            <a:noFill/>
          </a:ln>
        </p:spPr>
      </p:sp>
      <p:sp>
        <p:nvSpPr>
          <p:cNvPr id="377" name="Google Shape;377;p254"/>
          <p:cNvSpPr>
            <a:spLocks noGrp="1"/>
          </p:cNvSpPr>
          <p:nvPr>
            <p:ph type="pic" idx="7"/>
          </p:nvPr>
        </p:nvSpPr>
        <p:spPr>
          <a:xfrm>
            <a:off x="7144013" y="2631002"/>
            <a:ext cx="539010" cy="538720"/>
          </a:xfrm>
          <a:prstGeom prst="rect">
            <a:avLst/>
          </a:prstGeom>
          <a:noFill/>
          <a:ln>
            <a:noFill/>
          </a:ln>
        </p:spPr>
      </p:sp>
      <p:sp>
        <p:nvSpPr>
          <p:cNvPr id="378" name="Google Shape;378;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9" name="Google Shape;379;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0"/>
        <p:cNvGrpSpPr/>
        <p:nvPr/>
      </p:nvGrpSpPr>
      <p:grpSpPr>
        <a:xfrm>
          <a:off x="0" y="0"/>
          <a:ext cx="0" cy="0"/>
          <a:chOff x="0" y="0"/>
          <a:chExt cx="0" cy="0"/>
        </a:xfrm>
      </p:grpSpPr>
      <p:pic>
        <p:nvPicPr>
          <p:cNvPr id="381" name="Google Shape;381;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82" name="Google Shape;382;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383" name="Google Shape;383;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4" name="Google Shape;384;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5" name="Google Shape;385;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7" name="Google Shape;387;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8" name="Google Shape;388;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9" name="Google Shape;389;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0" name="Google Shape;390;p255"/>
          <p:cNvSpPr>
            <a:spLocks noGrp="1"/>
          </p:cNvSpPr>
          <p:nvPr>
            <p:ph type="pic" idx="4"/>
          </p:nvPr>
        </p:nvSpPr>
        <p:spPr>
          <a:xfrm>
            <a:off x="1324089" y="1830915"/>
            <a:ext cx="482600" cy="482600"/>
          </a:xfrm>
          <a:prstGeom prst="rect">
            <a:avLst/>
          </a:prstGeom>
          <a:noFill/>
          <a:ln>
            <a:noFill/>
          </a:ln>
        </p:spPr>
      </p:sp>
      <p:sp>
        <p:nvSpPr>
          <p:cNvPr id="391" name="Google Shape;391;p255"/>
          <p:cNvSpPr>
            <a:spLocks noGrp="1"/>
          </p:cNvSpPr>
          <p:nvPr>
            <p:ph type="pic" idx="5"/>
          </p:nvPr>
        </p:nvSpPr>
        <p:spPr>
          <a:xfrm>
            <a:off x="4330701" y="1830915"/>
            <a:ext cx="482600" cy="482600"/>
          </a:xfrm>
          <a:prstGeom prst="rect">
            <a:avLst/>
          </a:prstGeom>
          <a:noFill/>
          <a:ln>
            <a:noFill/>
          </a:ln>
        </p:spPr>
      </p:sp>
      <p:sp>
        <p:nvSpPr>
          <p:cNvPr id="392" name="Google Shape;392;p255"/>
          <p:cNvSpPr>
            <a:spLocks noGrp="1"/>
          </p:cNvSpPr>
          <p:nvPr>
            <p:ph type="pic" idx="6"/>
          </p:nvPr>
        </p:nvSpPr>
        <p:spPr>
          <a:xfrm>
            <a:off x="7337312" y="1830915"/>
            <a:ext cx="482600" cy="482600"/>
          </a:xfrm>
          <a:prstGeom prst="rect">
            <a:avLst/>
          </a:prstGeom>
          <a:noFill/>
          <a:ln>
            <a:noFill/>
          </a:ln>
        </p:spPr>
      </p:sp>
      <p:sp>
        <p:nvSpPr>
          <p:cNvPr id="393" name="Google Shape;393;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5" name="Google Shape;395;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6" name="Google Shape;396;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7" name="Google Shape;397;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8"/>
        <p:cNvGrpSpPr/>
        <p:nvPr/>
      </p:nvGrpSpPr>
      <p:grpSpPr>
        <a:xfrm>
          <a:off x="0" y="0"/>
          <a:ext cx="0" cy="0"/>
          <a:chOff x="0" y="0"/>
          <a:chExt cx="0" cy="0"/>
        </a:xfrm>
      </p:grpSpPr>
      <p:pic>
        <p:nvPicPr>
          <p:cNvPr id="399" name="Google Shape;399;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0" name="Google Shape;400;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01" name="Google Shape;401;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02" name="Google Shape;402;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3" name="Google Shape;403;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4" name="Google Shape;404;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5" name="Google Shape;405;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6" name="Google Shape;406;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7" name="Google Shape;407;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8" name="Google Shape;408;p256"/>
          <p:cNvSpPr>
            <a:spLocks noGrp="1"/>
          </p:cNvSpPr>
          <p:nvPr>
            <p:ph type="pic" idx="4"/>
          </p:nvPr>
        </p:nvSpPr>
        <p:spPr>
          <a:xfrm>
            <a:off x="1324089" y="1830915"/>
            <a:ext cx="482600" cy="482600"/>
          </a:xfrm>
          <a:prstGeom prst="rect">
            <a:avLst/>
          </a:prstGeom>
          <a:noFill/>
          <a:ln>
            <a:noFill/>
          </a:ln>
        </p:spPr>
      </p:sp>
      <p:sp>
        <p:nvSpPr>
          <p:cNvPr id="409" name="Google Shape;409;p256"/>
          <p:cNvSpPr>
            <a:spLocks noGrp="1"/>
          </p:cNvSpPr>
          <p:nvPr>
            <p:ph type="pic" idx="5"/>
          </p:nvPr>
        </p:nvSpPr>
        <p:spPr>
          <a:xfrm>
            <a:off x="4330701" y="1830915"/>
            <a:ext cx="482600" cy="482600"/>
          </a:xfrm>
          <a:prstGeom prst="rect">
            <a:avLst/>
          </a:prstGeom>
          <a:noFill/>
          <a:ln>
            <a:noFill/>
          </a:ln>
        </p:spPr>
      </p:sp>
      <p:sp>
        <p:nvSpPr>
          <p:cNvPr id="410" name="Google Shape;410;p256"/>
          <p:cNvSpPr>
            <a:spLocks noGrp="1"/>
          </p:cNvSpPr>
          <p:nvPr>
            <p:ph type="pic" idx="6"/>
          </p:nvPr>
        </p:nvSpPr>
        <p:spPr>
          <a:xfrm>
            <a:off x="7337312" y="1830915"/>
            <a:ext cx="482600" cy="482600"/>
          </a:xfrm>
          <a:prstGeom prst="rect">
            <a:avLst/>
          </a:prstGeom>
          <a:noFill/>
          <a:ln>
            <a:noFill/>
          </a:ln>
        </p:spPr>
      </p:sp>
      <p:sp>
        <p:nvSpPr>
          <p:cNvPr id="411" name="Google Shape;411;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3" name="Google Shape;413;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5" name="Google Shape;415;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6"/>
        <p:cNvGrpSpPr/>
        <p:nvPr/>
      </p:nvGrpSpPr>
      <p:grpSpPr>
        <a:xfrm>
          <a:off x="0" y="0"/>
          <a:ext cx="0" cy="0"/>
          <a:chOff x="0" y="0"/>
          <a:chExt cx="0" cy="0"/>
        </a:xfrm>
      </p:grpSpPr>
      <p:pic>
        <p:nvPicPr>
          <p:cNvPr id="417" name="Google Shape;417;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8" name="Google Shape;418;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419" name="Google Shape;419;p257"/>
          <p:cNvGrpSpPr/>
          <p:nvPr/>
        </p:nvGrpSpPr>
        <p:grpSpPr>
          <a:xfrm>
            <a:off x="865742" y="1720353"/>
            <a:ext cx="7412516" cy="894818"/>
            <a:chOff x="865742" y="1720353"/>
            <a:chExt cx="7412516" cy="894818"/>
          </a:xfrm>
        </p:grpSpPr>
        <p:grpSp>
          <p:nvGrpSpPr>
            <p:cNvPr id="420" name="Google Shape;420;p257"/>
            <p:cNvGrpSpPr/>
            <p:nvPr/>
          </p:nvGrpSpPr>
          <p:grpSpPr>
            <a:xfrm>
              <a:off x="3119411" y="1720353"/>
              <a:ext cx="651510" cy="894818"/>
              <a:chOff x="2980317" y="2014294"/>
              <a:chExt cx="651510" cy="894818"/>
            </a:xfrm>
          </p:grpSpPr>
          <p:cxnSp>
            <p:nvCxnSpPr>
              <p:cNvPr id="421" name="Google Shape;421;p257"/>
              <p:cNvCxnSpPr>
                <a:endCxn id="422"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3" name="Google Shape;423;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2" name="Google Shape;422;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endParaRPr/>
              </a:p>
            </p:txBody>
          </p:sp>
        </p:grpSp>
        <p:grpSp>
          <p:nvGrpSpPr>
            <p:cNvPr id="424" name="Google Shape;424;p257"/>
            <p:cNvGrpSpPr/>
            <p:nvPr/>
          </p:nvGrpSpPr>
          <p:grpSpPr>
            <a:xfrm>
              <a:off x="5373080" y="1720353"/>
              <a:ext cx="651510" cy="894818"/>
              <a:chOff x="5071929" y="2014294"/>
              <a:chExt cx="651510" cy="894818"/>
            </a:xfrm>
          </p:grpSpPr>
          <p:cxnSp>
            <p:nvCxnSpPr>
              <p:cNvPr id="425" name="Google Shape;425;p257"/>
              <p:cNvCxnSpPr>
                <a:endCxn id="426"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7" name="Google Shape;427;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6" name="Google Shape;426;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endParaRPr/>
              </a:p>
            </p:txBody>
          </p:sp>
        </p:grpSp>
        <p:grpSp>
          <p:nvGrpSpPr>
            <p:cNvPr id="428" name="Google Shape;428;p257"/>
            <p:cNvGrpSpPr/>
            <p:nvPr/>
          </p:nvGrpSpPr>
          <p:grpSpPr>
            <a:xfrm>
              <a:off x="7626748" y="1720353"/>
              <a:ext cx="651510" cy="894818"/>
              <a:chOff x="7469822" y="2014294"/>
              <a:chExt cx="651510" cy="894818"/>
            </a:xfrm>
          </p:grpSpPr>
          <p:cxnSp>
            <p:nvCxnSpPr>
              <p:cNvPr id="429" name="Google Shape;429;p257"/>
              <p:cNvCxnSpPr>
                <a:endCxn id="430"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endParaRPr/>
              </a:p>
            </p:txBody>
          </p:sp>
        </p:grpSp>
        <p:grpSp>
          <p:nvGrpSpPr>
            <p:cNvPr id="432" name="Google Shape;432;p257"/>
            <p:cNvGrpSpPr/>
            <p:nvPr/>
          </p:nvGrpSpPr>
          <p:grpSpPr>
            <a:xfrm>
              <a:off x="865742" y="1720353"/>
              <a:ext cx="651510" cy="894818"/>
              <a:chOff x="888704" y="2014294"/>
              <a:chExt cx="651510" cy="894818"/>
            </a:xfrm>
          </p:grpSpPr>
          <p:cxnSp>
            <p:nvCxnSpPr>
              <p:cNvPr id="433" name="Google Shape;433;p257"/>
              <p:cNvCxnSpPr>
                <a:endCxn id="434"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endParaRPr/>
              </a:p>
            </p:txBody>
          </p:sp>
        </p:grpSp>
      </p:grpSp>
      <p:sp>
        <p:nvSpPr>
          <p:cNvPr id="436" name="Google Shape;436;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0" name="Google Shape;440;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1" name="Google Shape;441;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2" name="Google Shape;442;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3" name="Google Shape;443;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4" name="Google Shape;444;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6"/>
        <p:cNvGrpSpPr/>
        <p:nvPr/>
      </p:nvGrpSpPr>
      <p:grpSpPr>
        <a:xfrm>
          <a:off x="0" y="0"/>
          <a:ext cx="0" cy="0"/>
          <a:chOff x="0" y="0"/>
          <a:chExt cx="0" cy="0"/>
        </a:xfrm>
      </p:grpSpPr>
      <p:pic>
        <p:nvPicPr>
          <p:cNvPr id="447" name="Google Shape;447;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48" name="Google Shape;448;p258"/>
          <p:cNvGrpSpPr/>
          <p:nvPr/>
        </p:nvGrpSpPr>
        <p:grpSpPr>
          <a:xfrm>
            <a:off x="1114581" y="3141131"/>
            <a:ext cx="175260" cy="1120085"/>
            <a:chOff x="973176" y="3197693"/>
            <a:chExt cx="175260" cy="1120085"/>
          </a:xfrm>
        </p:grpSpPr>
        <p:sp>
          <p:nvSpPr>
            <p:cNvPr id="449" name="Google Shape;449;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50" name="Google Shape;450;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258"/>
          <p:cNvGrpSpPr/>
          <p:nvPr/>
        </p:nvGrpSpPr>
        <p:grpSpPr>
          <a:xfrm>
            <a:off x="5033439" y="1436374"/>
            <a:ext cx="175260" cy="1120085"/>
            <a:chOff x="4892034" y="1492936"/>
            <a:chExt cx="175260" cy="1120085"/>
          </a:xfrm>
        </p:grpSpPr>
        <p:sp>
          <p:nvSpPr>
            <p:cNvPr id="452" name="Google Shape;452;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53" name="Google Shape;453;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4" name="Google Shape;454;p258"/>
          <p:cNvGrpSpPr/>
          <p:nvPr/>
        </p:nvGrpSpPr>
        <p:grpSpPr>
          <a:xfrm>
            <a:off x="1114581" y="1436374"/>
            <a:ext cx="175260" cy="1120085"/>
            <a:chOff x="973176" y="1492936"/>
            <a:chExt cx="175260" cy="1120085"/>
          </a:xfrm>
        </p:grpSpPr>
        <p:cxnSp>
          <p:nvCxnSpPr>
            <p:cNvPr id="455" name="Google Shape;455;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457" name="Google Shape;457;p258"/>
          <p:cNvGrpSpPr/>
          <p:nvPr/>
        </p:nvGrpSpPr>
        <p:grpSpPr>
          <a:xfrm>
            <a:off x="5033439" y="3141131"/>
            <a:ext cx="175260" cy="1120085"/>
            <a:chOff x="4892034" y="3197693"/>
            <a:chExt cx="175260" cy="1120085"/>
          </a:xfrm>
        </p:grpSpPr>
        <p:cxnSp>
          <p:nvCxnSpPr>
            <p:cNvPr id="458" name="Google Shape;458;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9" name="Google Shape;459;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460" name="Google Shape;460;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0"/>
        <p:cNvGrpSpPr/>
        <p:nvPr/>
      </p:nvGrpSpPr>
      <p:grpSpPr>
        <a:xfrm>
          <a:off x="0" y="0"/>
          <a:ext cx="0" cy="0"/>
          <a:chOff x="0" y="0"/>
          <a:chExt cx="0" cy="0"/>
        </a:xfrm>
      </p:grpSpPr>
      <p:pic>
        <p:nvPicPr>
          <p:cNvPr id="471" name="Google Shape;471;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72" name="Google Shape;472;p259"/>
          <p:cNvGrpSpPr/>
          <p:nvPr/>
        </p:nvGrpSpPr>
        <p:grpSpPr>
          <a:xfrm>
            <a:off x="270520" y="225967"/>
            <a:ext cx="175260" cy="2964623"/>
            <a:chOff x="270520" y="1140367"/>
            <a:chExt cx="175260" cy="2964623"/>
          </a:xfrm>
        </p:grpSpPr>
        <p:grpSp>
          <p:nvGrpSpPr>
            <p:cNvPr id="473" name="Google Shape;473;p259"/>
            <p:cNvGrpSpPr/>
            <p:nvPr/>
          </p:nvGrpSpPr>
          <p:grpSpPr>
            <a:xfrm>
              <a:off x="270520" y="2780648"/>
              <a:ext cx="175260" cy="1324342"/>
              <a:chOff x="129115" y="2837210"/>
              <a:chExt cx="175260" cy="1324342"/>
            </a:xfrm>
          </p:grpSpPr>
          <p:sp>
            <p:nvSpPr>
              <p:cNvPr id="474" name="Google Shape;474;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75" name="Google Shape;475;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6" name="Google Shape;476;p259"/>
            <p:cNvGrpSpPr/>
            <p:nvPr/>
          </p:nvGrpSpPr>
          <p:grpSpPr>
            <a:xfrm>
              <a:off x="270520" y="1140367"/>
              <a:ext cx="175260" cy="1310953"/>
              <a:chOff x="129115" y="1196929"/>
              <a:chExt cx="175260" cy="1310953"/>
            </a:xfrm>
          </p:grpSpPr>
          <p:cxnSp>
            <p:nvCxnSpPr>
              <p:cNvPr id="477" name="Google Shape;477;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8" name="Google Shape;478;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79" name="Google Shape;479;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endParaRPr/>
          </a:p>
        </p:txBody>
      </p:sp>
      <p:sp>
        <p:nvSpPr>
          <p:cNvPr id="480" name="Google Shape;480;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endParaRPr/>
          </a:p>
        </p:txBody>
      </p:sp>
      <p:sp>
        <p:nvSpPr>
          <p:cNvPr id="481" name="Google Shape;481;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82" name="Google Shape;482;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3"/>
        <p:cNvGrpSpPr/>
        <p:nvPr/>
      </p:nvGrpSpPr>
      <p:grpSpPr>
        <a:xfrm>
          <a:off x="0" y="0"/>
          <a:ext cx="0" cy="0"/>
          <a:chOff x="0" y="0"/>
          <a:chExt cx="0" cy="0"/>
        </a:xfrm>
      </p:grpSpPr>
      <p:pic>
        <p:nvPicPr>
          <p:cNvPr id="484" name="Google Shape;484;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5" name="Google Shape;485;p260"/>
          <p:cNvGrpSpPr/>
          <p:nvPr/>
        </p:nvGrpSpPr>
        <p:grpSpPr>
          <a:xfrm>
            <a:off x="270520" y="225967"/>
            <a:ext cx="175260" cy="2964623"/>
            <a:chOff x="270520" y="1140367"/>
            <a:chExt cx="175260" cy="2964623"/>
          </a:xfrm>
        </p:grpSpPr>
        <p:grpSp>
          <p:nvGrpSpPr>
            <p:cNvPr id="486" name="Google Shape;486;p260"/>
            <p:cNvGrpSpPr/>
            <p:nvPr/>
          </p:nvGrpSpPr>
          <p:grpSpPr>
            <a:xfrm>
              <a:off x="270520" y="2780648"/>
              <a:ext cx="175260" cy="1324342"/>
              <a:chOff x="129115" y="2837210"/>
              <a:chExt cx="175260" cy="1324342"/>
            </a:xfrm>
          </p:grpSpPr>
          <p:sp>
            <p:nvSpPr>
              <p:cNvPr id="487" name="Google Shape;487;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88" name="Google Shape;488;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9" name="Google Shape;489;p260"/>
            <p:cNvGrpSpPr/>
            <p:nvPr/>
          </p:nvGrpSpPr>
          <p:grpSpPr>
            <a:xfrm>
              <a:off x="270520" y="1140367"/>
              <a:ext cx="175260" cy="1310953"/>
              <a:chOff x="129115" y="1196929"/>
              <a:chExt cx="175260" cy="1310953"/>
            </a:xfrm>
          </p:grpSpPr>
          <p:cxnSp>
            <p:nvCxnSpPr>
              <p:cNvPr id="490" name="Google Shape;490;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1" name="Google Shape;491;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92" name="Google Shape;492;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3" name="Google Shape;493;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4" name="Google Shape;494;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5" name="Google Shape;495;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6"/>
        <p:cNvGrpSpPr/>
        <p:nvPr/>
      </p:nvGrpSpPr>
      <p:grpSpPr>
        <a:xfrm>
          <a:off x="0" y="0"/>
          <a:ext cx="0" cy="0"/>
          <a:chOff x="0" y="0"/>
          <a:chExt cx="0" cy="0"/>
        </a:xfrm>
      </p:grpSpPr>
      <p:pic>
        <p:nvPicPr>
          <p:cNvPr id="497" name="Google Shape;497;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98" name="Google Shape;498;p261"/>
          <p:cNvGrpSpPr/>
          <p:nvPr/>
        </p:nvGrpSpPr>
        <p:grpSpPr>
          <a:xfrm>
            <a:off x="240067" y="2283802"/>
            <a:ext cx="8663867" cy="930794"/>
            <a:chOff x="198438" y="775483"/>
            <a:chExt cx="8634888" cy="927681"/>
          </a:xfrm>
        </p:grpSpPr>
        <p:pic>
          <p:nvPicPr>
            <p:cNvPr id="499" name="Google Shape;499;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0" name="Google Shape;500;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1" name="Google Shape;501;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02" name="Google Shape;502;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03" name="Google Shape;503;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04" name="Google Shape;504;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5" name="Google Shape;505;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6" name="Google Shape;506;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7" name="Google Shape;507;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8" name="Google Shape;508;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9" name="Google Shape;509;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0"/>
        <p:cNvGrpSpPr/>
        <p:nvPr/>
      </p:nvGrpSpPr>
      <p:grpSpPr>
        <a:xfrm>
          <a:off x="0" y="0"/>
          <a:ext cx="0" cy="0"/>
          <a:chOff x="0" y="0"/>
          <a:chExt cx="0" cy="0"/>
        </a:xfrm>
      </p:grpSpPr>
      <p:pic>
        <p:nvPicPr>
          <p:cNvPr id="511" name="Google Shape;511;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12" name="Google Shape;512;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3" name="Google Shape;513;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4" name="Google Shape;514;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5" name="Google Shape;515;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6" name="Google Shape;516;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7" name="Google Shape;517;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8" name="Google Shape;518;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9" name="Google Shape;519;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0" name="Google Shape;520;p262"/>
          <p:cNvSpPr>
            <a:spLocks noGrp="1"/>
          </p:cNvSpPr>
          <p:nvPr>
            <p:ph type="pic" idx="5"/>
          </p:nvPr>
        </p:nvSpPr>
        <p:spPr>
          <a:xfrm>
            <a:off x="784630" y="1640956"/>
            <a:ext cx="931297" cy="930794"/>
          </a:xfrm>
          <a:prstGeom prst="rect">
            <a:avLst/>
          </a:prstGeom>
          <a:noFill/>
          <a:ln>
            <a:noFill/>
          </a:ln>
        </p:spPr>
      </p:sp>
      <p:sp>
        <p:nvSpPr>
          <p:cNvPr id="521" name="Google Shape;521;p262"/>
          <p:cNvSpPr>
            <a:spLocks noGrp="1"/>
          </p:cNvSpPr>
          <p:nvPr>
            <p:ph type="pic" idx="6"/>
          </p:nvPr>
        </p:nvSpPr>
        <p:spPr>
          <a:xfrm>
            <a:off x="5150215" y="1640956"/>
            <a:ext cx="931297" cy="930794"/>
          </a:xfrm>
          <a:prstGeom prst="rect">
            <a:avLst/>
          </a:prstGeom>
          <a:noFill/>
          <a:ln>
            <a:noFill/>
          </a:ln>
        </p:spPr>
      </p:sp>
      <p:sp>
        <p:nvSpPr>
          <p:cNvPr id="522" name="Google Shape;522;p262"/>
          <p:cNvSpPr>
            <a:spLocks noGrp="1"/>
          </p:cNvSpPr>
          <p:nvPr>
            <p:ph type="pic" idx="7"/>
          </p:nvPr>
        </p:nvSpPr>
        <p:spPr>
          <a:xfrm>
            <a:off x="784630" y="3302767"/>
            <a:ext cx="931297" cy="930794"/>
          </a:xfrm>
          <a:prstGeom prst="rect">
            <a:avLst/>
          </a:prstGeom>
          <a:noFill/>
          <a:ln>
            <a:noFill/>
          </a:ln>
        </p:spPr>
      </p:sp>
      <p:sp>
        <p:nvSpPr>
          <p:cNvPr id="523" name="Google Shape;523;p262"/>
          <p:cNvSpPr>
            <a:spLocks noGrp="1"/>
          </p:cNvSpPr>
          <p:nvPr>
            <p:ph type="pic" idx="8"/>
          </p:nvPr>
        </p:nvSpPr>
        <p:spPr>
          <a:xfrm>
            <a:off x="5150215" y="3302767"/>
            <a:ext cx="931297" cy="930794"/>
          </a:xfrm>
          <a:prstGeom prst="rect">
            <a:avLst/>
          </a:prstGeom>
          <a:noFill/>
          <a:ln>
            <a:noFill/>
          </a:ln>
        </p:spPr>
      </p:sp>
      <p:sp>
        <p:nvSpPr>
          <p:cNvPr id="524" name="Google Shape;524;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5" name="Google Shape;525;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37"/>
        <p:cNvGrpSpPr/>
        <p:nvPr/>
      </p:nvGrpSpPr>
      <p:grpSpPr>
        <a:xfrm>
          <a:off x="0" y="0"/>
          <a:ext cx="0" cy="0"/>
          <a:chOff x="0" y="0"/>
          <a:chExt cx="0" cy="0"/>
        </a:xfrm>
      </p:grpSpPr>
      <p:pic>
        <p:nvPicPr>
          <p:cNvPr id="38" name="Google Shape;38;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9" name="Google Shape;39;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6"/>
        <p:cNvGrpSpPr/>
        <p:nvPr/>
      </p:nvGrpSpPr>
      <p:grpSpPr>
        <a:xfrm>
          <a:off x="0" y="0"/>
          <a:ext cx="0" cy="0"/>
          <a:chOff x="0" y="0"/>
          <a:chExt cx="0" cy="0"/>
        </a:xfrm>
      </p:grpSpPr>
      <p:pic>
        <p:nvPicPr>
          <p:cNvPr id="527" name="Google Shape;527;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8" name="Google Shape;528;p263"/>
          <p:cNvGrpSpPr/>
          <p:nvPr/>
        </p:nvGrpSpPr>
        <p:grpSpPr>
          <a:xfrm>
            <a:off x="0" y="2399230"/>
            <a:ext cx="9144001" cy="2349751"/>
            <a:chOff x="0" y="2182920"/>
            <a:chExt cx="9144001" cy="2349751"/>
          </a:xfrm>
        </p:grpSpPr>
        <p:sp>
          <p:nvSpPr>
            <p:cNvPr id="529" name="Google Shape;529;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0" name="Google Shape;530;p263"/>
            <p:cNvGrpSpPr/>
            <p:nvPr/>
          </p:nvGrpSpPr>
          <p:grpSpPr>
            <a:xfrm>
              <a:off x="1229347" y="2182920"/>
              <a:ext cx="6685306" cy="1002265"/>
              <a:chOff x="976268" y="2064936"/>
              <a:chExt cx="6685306" cy="1002265"/>
            </a:xfrm>
          </p:grpSpPr>
          <p:sp>
            <p:nvSpPr>
              <p:cNvPr id="531" name="Google Shape;531;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2" name="Google Shape;532;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3" name="Google Shape;533;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34" name="Google Shape;534;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5" name="Google Shape;535;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6" name="Google Shape;536;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7" name="Google Shape;537;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8" name="Google Shape;538;p263"/>
          <p:cNvSpPr>
            <a:spLocks noGrp="1"/>
          </p:cNvSpPr>
          <p:nvPr>
            <p:ph type="pic" idx="5"/>
          </p:nvPr>
        </p:nvSpPr>
        <p:spPr>
          <a:xfrm>
            <a:off x="1460973" y="2631002"/>
            <a:ext cx="539010" cy="538720"/>
          </a:xfrm>
          <a:prstGeom prst="rect">
            <a:avLst/>
          </a:prstGeom>
          <a:noFill/>
          <a:ln>
            <a:noFill/>
          </a:ln>
        </p:spPr>
      </p:sp>
      <p:sp>
        <p:nvSpPr>
          <p:cNvPr id="539" name="Google Shape;539;p263"/>
          <p:cNvSpPr>
            <a:spLocks noGrp="1"/>
          </p:cNvSpPr>
          <p:nvPr>
            <p:ph type="pic" idx="6"/>
          </p:nvPr>
        </p:nvSpPr>
        <p:spPr>
          <a:xfrm>
            <a:off x="4302493" y="2631002"/>
            <a:ext cx="539010" cy="538720"/>
          </a:xfrm>
          <a:prstGeom prst="rect">
            <a:avLst/>
          </a:prstGeom>
          <a:noFill/>
          <a:ln>
            <a:noFill/>
          </a:ln>
        </p:spPr>
      </p:sp>
      <p:sp>
        <p:nvSpPr>
          <p:cNvPr id="540" name="Google Shape;540;p263"/>
          <p:cNvSpPr>
            <a:spLocks noGrp="1"/>
          </p:cNvSpPr>
          <p:nvPr>
            <p:ph type="pic" idx="7"/>
          </p:nvPr>
        </p:nvSpPr>
        <p:spPr>
          <a:xfrm>
            <a:off x="7144013" y="2631002"/>
            <a:ext cx="539010" cy="538720"/>
          </a:xfrm>
          <a:prstGeom prst="rect">
            <a:avLst/>
          </a:prstGeom>
          <a:noFill/>
          <a:ln>
            <a:noFill/>
          </a:ln>
        </p:spPr>
      </p:sp>
      <p:sp>
        <p:nvSpPr>
          <p:cNvPr id="541" name="Google Shape;541;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2" name="Google Shape;542;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3"/>
        <p:cNvGrpSpPr/>
        <p:nvPr/>
      </p:nvGrpSpPr>
      <p:grpSpPr>
        <a:xfrm>
          <a:off x="0" y="0"/>
          <a:ext cx="0" cy="0"/>
          <a:chOff x="0" y="0"/>
          <a:chExt cx="0" cy="0"/>
        </a:xfrm>
      </p:grpSpPr>
      <p:grpSp>
        <p:nvGrpSpPr>
          <p:cNvPr id="544" name="Google Shape;544;p264"/>
          <p:cNvGrpSpPr/>
          <p:nvPr/>
        </p:nvGrpSpPr>
        <p:grpSpPr>
          <a:xfrm>
            <a:off x="3138739" y="1728182"/>
            <a:ext cx="2866522" cy="2848912"/>
            <a:chOff x="-15798" y="0"/>
            <a:chExt cx="2571596" cy="2555798"/>
          </a:xfrm>
        </p:grpSpPr>
        <p:sp>
          <p:nvSpPr>
            <p:cNvPr id="545" name="Google Shape;545;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6" name="Google Shape;546;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7" name="Google Shape;547;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8" name="Google Shape;548;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9" name="Google Shape;549;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0" name="Google Shape;550;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1" name="Google Shape;551;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6" name="Google Shape;556;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7" name="Google Shape;557;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8" name="Google Shape;558;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3"/>
        <p:cNvGrpSpPr/>
        <p:nvPr/>
      </p:nvGrpSpPr>
      <p:grpSpPr>
        <a:xfrm>
          <a:off x="0" y="0"/>
          <a:ext cx="0" cy="0"/>
          <a:chOff x="0" y="0"/>
          <a:chExt cx="0" cy="0"/>
        </a:xfrm>
      </p:grpSpPr>
      <p:grpSp>
        <p:nvGrpSpPr>
          <p:cNvPr id="564" name="Google Shape;564;p265"/>
          <p:cNvGrpSpPr/>
          <p:nvPr/>
        </p:nvGrpSpPr>
        <p:grpSpPr>
          <a:xfrm>
            <a:off x="3138739" y="1728182"/>
            <a:ext cx="2866522" cy="2848912"/>
            <a:chOff x="-15798" y="0"/>
            <a:chExt cx="2571596" cy="2555798"/>
          </a:xfrm>
        </p:grpSpPr>
        <p:sp>
          <p:nvSpPr>
            <p:cNvPr id="565" name="Google Shape;565;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6" name="Google Shape;566;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7" name="Google Shape;567;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8" name="Google Shape;568;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9" name="Google Shape;569;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0" name="Google Shape;570;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4" name="Google Shape;574;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3"/>
        <p:cNvGrpSpPr/>
        <p:nvPr/>
      </p:nvGrpSpPr>
      <p:grpSpPr>
        <a:xfrm>
          <a:off x="0" y="0"/>
          <a:ext cx="0" cy="0"/>
          <a:chOff x="0" y="0"/>
          <a:chExt cx="0" cy="0"/>
        </a:xfrm>
      </p:grpSpPr>
      <p:pic>
        <p:nvPicPr>
          <p:cNvPr id="584" name="Google Shape;584;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85" name="Google Shape;585;p266"/>
          <p:cNvGrpSpPr/>
          <p:nvPr/>
        </p:nvGrpSpPr>
        <p:grpSpPr>
          <a:xfrm>
            <a:off x="2525214" y="825411"/>
            <a:ext cx="4093572" cy="4069088"/>
            <a:chOff x="2519466" y="821088"/>
            <a:chExt cx="4348428" cy="4322420"/>
          </a:xfrm>
        </p:grpSpPr>
        <p:sp>
          <p:nvSpPr>
            <p:cNvPr id="586" name="Google Shape;586;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9" name="Google Shape;589;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0" name="Google Shape;590;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1" name="Google Shape;591;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592" name="Google Shape;592;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4" name="Google Shape;594;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7" name="Google Shape;597;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8"/>
        <p:cNvGrpSpPr/>
        <p:nvPr/>
      </p:nvGrpSpPr>
      <p:grpSpPr>
        <a:xfrm>
          <a:off x="0" y="0"/>
          <a:ext cx="0" cy="0"/>
          <a:chOff x="0" y="0"/>
          <a:chExt cx="0" cy="0"/>
        </a:xfrm>
      </p:grpSpPr>
      <p:pic>
        <p:nvPicPr>
          <p:cNvPr id="599" name="Google Shape;599;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0" name="Google Shape;600;p267"/>
          <p:cNvGrpSpPr/>
          <p:nvPr/>
        </p:nvGrpSpPr>
        <p:grpSpPr>
          <a:xfrm>
            <a:off x="2525214" y="825411"/>
            <a:ext cx="4093572" cy="4069088"/>
            <a:chOff x="2519466" y="821088"/>
            <a:chExt cx="4348428" cy="4322420"/>
          </a:xfrm>
        </p:grpSpPr>
        <p:sp>
          <p:nvSpPr>
            <p:cNvPr id="601" name="Google Shape;601;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4" name="Google Shape;604;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5" name="Google Shape;605;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6" name="Google Shape;606;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7" name="Google Shape;607;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9" name="Google Shape;609;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0" name="Google Shape;610;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1" name="Google Shape;611;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2" name="Google Shape;612;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3"/>
        <p:cNvGrpSpPr/>
        <p:nvPr/>
      </p:nvGrpSpPr>
      <p:grpSpPr>
        <a:xfrm>
          <a:off x="0" y="0"/>
          <a:ext cx="0" cy="0"/>
          <a:chOff x="0" y="0"/>
          <a:chExt cx="0" cy="0"/>
        </a:xfrm>
      </p:grpSpPr>
      <p:pic>
        <p:nvPicPr>
          <p:cNvPr id="614" name="Google Shape;614;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15" name="Google Shape;615;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6" name="Google Shape;616;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7" name="Google Shape;617;p268"/>
          <p:cNvGrpSpPr/>
          <p:nvPr/>
        </p:nvGrpSpPr>
        <p:grpSpPr>
          <a:xfrm>
            <a:off x="881517" y="2193743"/>
            <a:ext cx="397892" cy="646462"/>
            <a:chOff x="1400864" y="1624076"/>
            <a:chExt cx="560368" cy="910439"/>
          </a:xfrm>
        </p:grpSpPr>
        <p:grpSp>
          <p:nvGrpSpPr>
            <p:cNvPr id="618" name="Google Shape;618;p268"/>
            <p:cNvGrpSpPr/>
            <p:nvPr/>
          </p:nvGrpSpPr>
          <p:grpSpPr>
            <a:xfrm>
              <a:off x="1400864" y="1624076"/>
              <a:ext cx="560368" cy="825149"/>
              <a:chOff x="1342876" y="1647676"/>
              <a:chExt cx="560368" cy="825149"/>
            </a:xfrm>
          </p:grpSpPr>
          <p:sp>
            <p:nvSpPr>
              <p:cNvPr id="619" name="Google Shape;619;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0" name="Google Shape;62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1" name="Google Shape;62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2" name="Google Shape;622;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3" name="Google Shape;623;p268"/>
          <p:cNvGrpSpPr/>
          <p:nvPr/>
        </p:nvGrpSpPr>
        <p:grpSpPr>
          <a:xfrm>
            <a:off x="2622541" y="2193743"/>
            <a:ext cx="397892" cy="646462"/>
            <a:chOff x="1400864" y="1624076"/>
            <a:chExt cx="560368" cy="910439"/>
          </a:xfrm>
        </p:grpSpPr>
        <p:grpSp>
          <p:nvGrpSpPr>
            <p:cNvPr id="624" name="Google Shape;624;p268"/>
            <p:cNvGrpSpPr/>
            <p:nvPr/>
          </p:nvGrpSpPr>
          <p:grpSpPr>
            <a:xfrm>
              <a:off x="1400864" y="1624076"/>
              <a:ext cx="560368" cy="825149"/>
              <a:chOff x="1342876" y="1647676"/>
              <a:chExt cx="560368" cy="825149"/>
            </a:xfrm>
          </p:grpSpPr>
          <p:sp>
            <p:nvSpPr>
              <p:cNvPr id="625" name="Google Shape;625;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6" name="Google Shape;62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7" name="Google Shape;62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8" name="Google Shape;628;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9" name="Google Shape;629;p268"/>
          <p:cNvGrpSpPr/>
          <p:nvPr/>
        </p:nvGrpSpPr>
        <p:grpSpPr>
          <a:xfrm>
            <a:off x="4363565" y="2193743"/>
            <a:ext cx="397892" cy="646462"/>
            <a:chOff x="1400864" y="1624076"/>
            <a:chExt cx="560368" cy="910439"/>
          </a:xfrm>
        </p:grpSpPr>
        <p:grpSp>
          <p:nvGrpSpPr>
            <p:cNvPr id="630" name="Google Shape;630;p268"/>
            <p:cNvGrpSpPr/>
            <p:nvPr/>
          </p:nvGrpSpPr>
          <p:grpSpPr>
            <a:xfrm>
              <a:off x="1400864" y="1624076"/>
              <a:ext cx="560368" cy="825149"/>
              <a:chOff x="1342876" y="1647676"/>
              <a:chExt cx="560368" cy="825149"/>
            </a:xfrm>
          </p:grpSpPr>
          <p:sp>
            <p:nvSpPr>
              <p:cNvPr id="631" name="Google Shape;631;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2" name="Google Shape;63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3" name="Google Shape;63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4" name="Google Shape;634;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5" name="Google Shape;635;p268"/>
          <p:cNvGrpSpPr/>
          <p:nvPr/>
        </p:nvGrpSpPr>
        <p:grpSpPr>
          <a:xfrm>
            <a:off x="6104589" y="2193743"/>
            <a:ext cx="397892" cy="646462"/>
            <a:chOff x="1400864" y="1624076"/>
            <a:chExt cx="560368" cy="910439"/>
          </a:xfrm>
        </p:grpSpPr>
        <p:grpSp>
          <p:nvGrpSpPr>
            <p:cNvPr id="636" name="Google Shape;636;p268"/>
            <p:cNvGrpSpPr/>
            <p:nvPr/>
          </p:nvGrpSpPr>
          <p:grpSpPr>
            <a:xfrm>
              <a:off x="1400864" y="1624076"/>
              <a:ext cx="560368" cy="825149"/>
              <a:chOff x="1342876" y="1647676"/>
              <a:chExt cx="560368" cy="825149"/>
            </a:xfrm>
          </p:grpSpPr>
          <p:sp>
            <p:nvSpPr>
              <p:cNvPr id="637" name="Google Shape;637;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8" name="Google Shape;63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9" name="Google Shape;63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0" name="Google Shape;640;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41" name="Google Shape;641;p268"/>
          <p:cNvGrpSpPr/>
          <p:nvPr/>
        </p:nvGrpSpPr>
        <p:grpSpPr>
          <a:xfrm>
            <a:off x="7845614"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647" name="Google Shape;647;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8" name="Google Shape;648;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9" name="Google Shape;649;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50" name="Google Shape;650;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51" name="Google Shape;651;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52"/>
        <p:cNvGrpSpPr/>
        <p:nvPr/>
      </p:nvGrpSpPr>
      <p:grpSpPr>
        <a:xfrm>
          <a:off x="0" y="0"/>
          <a:ext cx="0" cy="0"/>
          <a:chOff x="0" y="0"/>
          <a:chExt cx="0" cy="0"/>
        </a:xfrm>
      </p:grpSpPr>
      <p:pic>
        <p:nvPicPr>
          <p:cNvPr id="653" name="Google Shape;653;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4" name="Google Shape;654;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5" name="Google Shape;655;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6" name="Google Shape;656;p269"/>
          <p:cNvGrpSpPr/>
          <p:nvPr/>
        </p:nvGrpSpPr>
        <p:grpSpPr>
          <a:xfrm>
            <a:off x="881517" y="2193743"/>
            <a:ext cx="7361989" cy="646462"/>
            <a:chOff x="881517" y="2219381"/>
            <a:chExt cx="7361989" cy="646462"/>
          </a:xfrm>
        </p:grpSpPr>
        <p:grpSp>
          <p:nvGrpSpPr>
            <p:cNvPr id="657" name="Google Shape;657;p269"/>
            <p:cNvGrpSpPr/>
            <p:nvPr/>
          </p:nvGrpSpPr>
          <p:grpSpPr>
            <a:xfrm>
              <a:off x="881517" y="2219381"/>
              <a:ext cx="397892" cy="646462"/>
              <a:chOff x="1400864" y="1624076"/>
              <a:chExt cx="560368" cy="910439"/>
            </a:xfrm>
          </p:grpSpPr>
          <p:grpSp>
            <p:nvGrpSpPr>
              <p:cNvPr id="658" name="Google Shape;658;p269"/>
              <p:cNvGrpSpPr/>
              <p:nvPr/>
            </p:nvGrpSpPr>
            <p:grpSpPr>
              <a:xfrm>
                <a:off x="1400864" y="1624076"/>
                <a:ext cx="560368" cy="825149"/>
                <a:chOff x="1342876" y="1647676"/>
                <a:chExt cx="560368" cy="825149"/>
              </a:xfrm>
            </p:grpSpPr>
            <p:sp>
              <p:nvSpPr>
                <p:cNvPr id="659" name="Google Shape;659;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0" name="Google Shape;66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1" name="Google Shape;66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2" name="Google Shape;662;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3" name="Google Shape;663;p269"/>
            <p:cNvGrpSpPr/>
            <p:nvPr/>
          </p:nvGrpSpPr>
          <p:grpSpPr>
            <a:xfrm>
              <a:off x="2622541" y="2219381"/>
              <a:ext cx="397892" cy="646462"/>
              <a:chOff x="1400864" y="1624076"/>
              <a:chExt cx="560368" cy="910439"/>
            </a:xfrm>
          </p:grpSpPr>
          <p:grpSp>
            <p:nvGrpSpPr>
              <p:cNvPr id="664" name="Google Shape;664;p269"/>
              <p:cNvGrpSpPr/>
              <p:nvPr/>
            </p:nvGrpSpPr>
            <p:grpSpPr>
              <a:xfrm>
                <a:off x="1400864" y="1624076"/>
                <a:ext cx="560368" cy="825149"/>
                <a:chOff x="1342876" y="1647676"/>
                <a:chExt cx="560368" cy="825149"/>
              </a:xfrm>
            </p:grpSpPr>
            <p:sp>
              <p:nvSpPr>
                <p:cNvPr id="665" name="Google Shape;665;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6" name="Google Shape;66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7" name="Google Shape;66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8" name="Google Shape;668;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9" name="Google Shape;669;p269"/>
            <p:cNvGrpSpPr/>
            <p:nvPr/>
          </p:nvGrpSpPr>
          <p:grpSpPr>
            <a:xfrm>
              <a:off x="4363565" y="2219381"/>
              <a:ext cx="397892" cy="646462"/>
              <a:chOff x="1400864" y="1624076"/>
              <a:chExt cx="560368" cy="910439"/>
            </a:xfrm>
          </p:grpSpPr>
          <p:grpSp>
            <p:nvGrpSpPr>
              <p:cNvPr id="670" name="Google Shape;670;p269"/>
              <p:cNvGrpSpPr/>
              <p:nvPr/>
            </p:nvGrpSpPr>
            <p:grpSpPr>
              <a:xfrm>
                <a:off x="1400864" y="1624076"/>
                <a:ext cx="560368" cy="825149"/>
                <a:chOff x="1342876" y="1647676"/>
                <a:chExt cx="560368" cy="825149"/>
              </a:xfrm>
            </p:grpSpPr>
            <p:sp>
              <p:nvSpPr>
                <p:cNvPr id="671" name="Google Shape;671;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2" name="Google Shape;67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3" name="Google Shape;67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4" name="Google Shape;674;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5" name="Google Shape;675;p269"/>
            <p:cNvGrpSpPr/>
            <p:nvPr/>
          </p:nvGrpSpPr>
          <p:grpSpPr>
            <a:xfrm>
              <a:off x="6104589" y="2219381"/>
              <a:ext cx="397892" cy="646462"/>
              <a:chOff x="1400864" y="1624076"/>
              <a:chExt cx="560368" cy="910439"/>
            </a:xfrm>
          </p:grpSpPr>
          <p:grpSp>
            <p:nvGrpSpPr>
              <p:cNvPr id="676" name="Google Shape;676;p269"/>
              <p:cNvGrpSpPr/>
              <p:nvPr/>
            </p:nvGrpSpPr>
            <p:grpSpPr>
              <a:xfrm>
                <a:off x="1400864" y="1624076"/>
                <a:ext cx="560368" cy="825149"/>
                <a:chOff x="1342876" y="1647676"/>
                <a:chExt cx="560368" cy="825149"/>
              </a:xfrm>
            </p:grpSpPr>
            <p:sp>
              <p:nvSpPr>
                <p:cNvPr id="677" name="Google Shape;677;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8" name="Google Shape;67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9" name="Google Shape;67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0" name="Google Shape;680;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81" name="Google Shape;681;p269"/>
            <p:cNvGrpSpPr/>
            <p:nvPr/>
          </p:nvGrpSpPr>
          <p:grpSpPr>
            <a:xfrm>
              <a:off x="7845614"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687" name="Google Shape;687;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8" name="Google Shape;688;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9" name="Google Shape;689;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90" name="Google Shape;690;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91" name="Google Shape;691;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92"/>
        <p:cNvGrpSpPr/>
        <p:nvPr/>
      </p:nvGrpSpPr>
      <p:grpSpPr>
        <a:xfrm>
          <a:off x="0" y="0"/>
          <a:ext cx="0" cy="0"/>
          <a:chOff x="0" y="0"/>
          <a:chExt cx="0" cy="0"/>
        </a:xfrm>
      </p:grpSpPr>
      <p:pic>
        <p:nvPicPr>
          <p:cNvPr id="693" name="Google Shape;693;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94" name="Google Shape;694;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5" name="Google Shape;695;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96" name="Google Shape;696;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697" name="Google Shape;697;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698" name="Google Shape;698;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699" name="Google Shape;699;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700" name="Google Shape;700;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701" name="Google Shape;701;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702" name="Google Shape;702;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03" name="Google Shape;703;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04" name="Google Shape;704;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05" name="Google Shape;705;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6" name="Google Shape;706;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7" name="Google Shape;707;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8" name="Google Shape;708;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9" name="Google Shape;709;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10" name="Google Shape;710;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11" name="Google Shape;711;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12" name="Google Shape;712;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3"/>
        <p:cNvGrpSpPr/>
        <p:nvPr/>
      </p:nvGrpSpPr>
      <p:grpSpPr>
        <a:xfrm>
          <a:off x="0" y="0"/>
          <a:ext cx="0" cy="0"/>
          <a:chOff x="0" y="0"/>
          <a:chExt cx="0" cy="0"/>
        </a:xfrm>
      </p:grpSpPr>
      <p:pic>
        <p:nvPicPr>
          <p:cNvPr id="714" name="Google Shape;714;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5" name="Google Shape;715;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7" name="Google Shape;717;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18" name="Google Shape;718;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719" name="Google Shape;719;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720" name="Google Shape;720;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721" name="Google Shape;721;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722" name="Google Shape;722;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723" name="Google Shape;723;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24" name="Google Shape;724;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25" name="Google Shape;725;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26" name="Google Shape;726;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7" name="Google Shape;727;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8" name="Google Shape;728;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9" name="Google Shape;729;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4"/>
        <p:cNvGrpSpPr/>
        <p:nvPr/>
      </p:nvGrpSpPr>
      <p:grpSpPr>
        <a:xfrm>
          <a:off x="0" y="0"/>
          <a:ext cx="0" cy="0"/>
          <a:chOff x="0" y="0"/>
          <a:chExt cx="0" cy="0"/>
        </a:xfrm>
      </p:grpSpPr>
      <p:pic>
        <p:nvPicPr>
          <p:cNvPr id="735" name="Google Shape;735;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6" name="Google Shape;736;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38" name="Google Shape;738;p272"/>
          <p:cNvCxnSpPr>
            <a:stCxn id="739"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9" name="Google Shape;739;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0" name="Google Shape;740;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1" name="Google Shape;741;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42" name="Google Shape;742;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3" name="Google Shape;743;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4" name="Google Shape;744;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5" name="Google Shape;745;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6" name="Google Shape;746;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7" name="Google Shape;747;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8" name="Google Shape;748;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9" name="Google Shape;749;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50" name="Google Shape;750;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0"/>
        <p:cNvGrpSpPr/>
        <p:nvPr/>
      </p:nvGrpSpPr>
      <p:grpSpPr>
        <a:xfrm>
          <a:off x="0" y="0"/>
          <a:ext cx="0" cy="0"/>
          <a:chOff x="0" y="0"/>
          <a:chExt cx="0" cy="0"/>
        </a:xfrm>
      </p:grpSpPr>
      <p:pic>
        <p:nvPicPr>
          <p:cNvPr id="41" name="Google Shape;41;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42" name="Google Shape;42;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3" name="Google Shape;43;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5" name="Google Shape;45;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3"/>
        <p:cNvGrpSpPr/>
        <p:nvPr/>
      </p:nvGrpSpPr>
      <p:grpSpPr>
        <a:xfrm>
          <a:off x="0" y="0"/>
          <a:ext cx="0" cy="0"/>
          <a:chOff x="0" y="0"/>
          <a:chExt cx="0" cy="0"/>
        </a:xfrm>
      </p:grpSpPr>
      <p:pic>
        <p:nvPicPr>
          <p:cNvPr id="754" name="Google Shape;754;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5" name="Google Shape;755;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57" name="Google Shape;757;p273"/>
          <p:cNvCxnSpPr>
            <a:stCxn id="758"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8" name="Google Shape;758;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9" name="Google Shape;759;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0" name="Google Shape;760;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1" name="Google Shape;761;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2" name="Google Shape;762;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3" name="Google Shape;763;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4" name="Google Shape;764;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5" name="Google Shape;765;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6" name="Google Shape;766;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7" name="Google Shape;767;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8" name="Google Shape;768;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9" name="Google Shape;769;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70" name="Google Shape;770;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72"/>
        <p:cNvGrpSpPr/>
        <p:nvPr/>
      </p:nvGrpSpPr>
      <p:grpSpPr>
        <a:xfrm>
          <a:off x="0" y="0"/>
          <a:ext cx="0" cy="0"/>
          <a:chOff x="0" y="0"/>
          <a:chExt cx="0" cy="0"/>
        </a:xfrm>
      </p:grpSpPr>
      <p:pic>
        <p:nvPicPr>
          <p:cNvPr id="773" name="Google Shape;773;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4" name="Google Shape;774;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76" name="Google Shape;776;p274"/>
          <p:cNvGrpSpPr/>
          <p:nvPr/>
        </p:nvGrpSpPr>
        <p:grpSpPr>
          <a:xfrm>
            <a:off x="914091" y="752041"/>
            <a:ext cx="7280306" cy="4126450"/>
            <a:chOff x="556442" y="752041"/>
            <a:chExt cx="7280306" cy="4126450"/>
          </a:xfrm>
        </p:grpSpPr>
        <p:cxnSp>
          <p:nvCxnSpPr>
            <p:cNvPr id="777" name="Google Shape;777;p274"/>
            <p:cNvCxnSpPr>
              <a:stCxn id="778" idx="6"/>
              <a:endCxn id="779"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0" name="Google Shape;780;p274"/>
            <p:cNvCxnSpPr>
              <a:stCxn id="778" idx="6"/>
              <a:endCxn id="781"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2" name="Google Shape;782;p274"/>
            <p:cNvCxnSpPr>
              <a:stCxn id="778" idx="6"/>
              <a:endCxn id="783"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4" name="Google Shape;784;p274"/>
            <p:cNvCxnSpPr>
              <a:stCxn id="778" idx="6"/>
              <a:endCxn id="785"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6" name="Google Shape;786;p274"/>
            <p:cNvCxnSpPr>
              <a:stCxn id="778" idx="6"/>
              <a:endCxn id="787"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8" name="Google Shape;788;p274"/>
            <p:cNvCxnSpPr>
              <a:stCxn id="778" idx="6"/>
              <a:endCxn id="789"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90" name="Google Shape;790;p274"/>
            <p:cNvCxnSpPr>
              <a:stCxn id="778" idx="6"/>
              <a:endCxn id="791"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792" name="Google Shape;792;p274"/>
            <p:cNvGrpSpPr/>
            <p:nvPr/>
          </p:nvGrpSpPr>
          <p:grpSpPr>
            <a:xfrm>
              <a:off x="556442" y="1526794"/>
              <a:ext cx="2576946" cy="2576946"/>
              <a:chOff x="941492" y="1686560"/>
              <a:chExt cx="1876213" cy="1876213"/>
            </a:xfrm>
          </p:grpSpPr>
          <p:sp>
            <p:nvSpPr>
              <p:cNvPr id="778" name="Google Shape;778;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794" name="Google Shape;794;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5" name="Google Shape;795;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9" name="Google Shape;779;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6" name="Google Shape;796;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7" name="Google Shape;797;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1" name="Google Shape;791;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8" name="Google Shape;798;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9" name="Google Shape;799;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1" name="Google Shape;781;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0" name="Google Shape;800;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3" name="Google Shape;783;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2" name="Google Shape;802;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9" name="Google Shape;789;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7" name="Google Shape;787;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5" name="Google Shape;785;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08" name="Google Shape;808;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9" name="Google Shape;809;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0" name="Google Shape;810;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1" name="Google Shape;811;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2" name="Google Shape;812;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3" name="Google Shape;813;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4" name="Google Shape;814;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5" name="Google Shape;815;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6"/>
        <p:cNvGrpSpPr/>
        <p:nvPr/>
      </p:nvGrpSpPr>
      <p:grpSpPr>
        <a:xfrm>
          <a:off x="0" y="0"/>
          <a:ext cx="0" cy="0"/>
          <a:chOff x="0" y="0"/>
          <a:chExt cx="0" cy="0"/>
        </a:xfrm>
      </p:grpSpPr>
      <p:pic>
        <p:nvPicPr>
          <p:cNvPr id="817" name="Google Shape;817;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18" name="Google Shape;818;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9" name="Google Shape;819;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0" name="Google Shape;820;p275"/>
          <p:cNvGrpSpPr/>
          <p:nvPr/>
        </p:nvGrpSpPr>
        <p:grpSpPr>
          <a:xfrm>
            <a:off x="914091" y="752041"/>
            <a:ext cx="7280306" cy="4126450"/>
            <a:chOff x="556442" y="752041"/>
            <a:chExt cx="7280306" cy="4126450"/>
          </a:xfrm>
        </p:grpSpPr>
        <p:cxnSp>
          <p:nvCxnSpPr>
            <p:cNvPr id="821" name="Google Shape;821;p275"/>
            <p:cNvCxnSpPr>
              <a:stCxn id="822" idx="6"/>
              <a:endCxn id="823"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4" name="Google Shape;824;p275"/>
            <p:cNvCxnSpPr>
              <a:stCxn id="822" idx="6"/>
              <a:endCxn id="825"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6" name="Google Shape;826;p275"/>
            <p:cNvCxnSpPr>
              <a:stCxn id="822" idx="6"/>
              <a:endCxn id="827"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8" name="Google Shape;828;p275"/>
            <p:cNvCxnSpPr>
              <a:stCxn id="822" idx="6"/>
              <a:endCxn id="829"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0" name="Google Shape;830;p275"/>
            <p:cNvCxnSpPr>
              <a:stCxn id="822" idx="6"/>
              <a:endCxn id="831"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2" name="Google Shape;832;p275"/>
            <p:cNvCxnSpPr>
              <a:stCxn id="822" idx="6"/>
              <a:endCxn id="833"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4" name="Google Shape;834;p275"/>
            <p:cNvCxnSpPr>
              <a:stCxn id="822" idx="6"/>
              <a:endCxn id="835"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836" name="Google Shape;836;p275"/>
            <p:cNvGrpSpPr/>
            <p:nvPr/>
          </p:nvGrpSpPr>
          <p:grpSpPr>
            <a:xfrm>
              <a:off x="556442" y="1526794"/>
              <a:ext cx="2576946" cy="2576946"/>
              <a:chOff x="941492" y="1686560"/>
              <a:chExt cx="1876213" cy="1876213"/>
            </a:xfrm>
          </p:grpSpPr>
          <p:sp>
            <p:nvSpPr>
              <p:cNvPr id="822" name="Google Shape;822;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38" name="Google Shape;838;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9" name="Google Shape;839;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3" name="Google Shape;823;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0" name="Google Shape;840;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1" name="Google Shape;841;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5" name="Google Shape;835;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2" name="Google Shape;842;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3" name="Google Shape;843;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5" name="Google Shape;825;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4" name="Google Shape;844;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7" name="Google Shape;827;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6" name="Google Shape;846;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3" name="Google Shape;833;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1" name="Google Shape;831;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9" name="Google Shape;829;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52" name="Google Shape;852;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53" name="Google Shape;853;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4" name="Google Shape;854;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5" name="Google Shape;855;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6" name="Google Shape;856;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7" name="Google Shape;857;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8" name="Google Shape;858;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9" name="Google Shape;859;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0"/>
        <p:cNvGrpSpPr/>
        <p:nvPr/>
      </p:nvGrpSpPr>
      <p:grpSpPr>
        <a:xfrm>
          <a:off x="0" y="0"/>
          <a:ext cx="0" cy="0"/>
          <a:chOff x="0" y="0"/>
          <a:chExt cx="0" cy="0"/>
        </a:xfrm>
      </p:grpSpPr>
      <p:sp>
        <p:nvSpPr>
          <p:cNvPr id="861" name="Google Shape;861;p276"/>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62" name="Google Shape;862;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63" name="Google Shape;863;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4" name="Google Shape;864;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5" name="Google Shape;865;p276"/>
          <p:cNvGrpSpPr/>
          <p:nvPr/>
        </p:nvGrpSpPr>
        <p:grpSpPr>
          <a:xfrm>
            <a:off x="716012" y="759582"/>
            <a:ext cx="3556067" cy="4132337"/>
            <a:chOff x="520700" y="759582"/>
            <a:chExt cx="3556067" cy="4132337"/>
          </a:xfrm>
        </p:grpSpPr>
        <p:cxnSp>
          <p:nvCxnSpPr>
            <p:cNvPr id="866" name="Google Shape;866;p276"/>
            <p:cNvCxnSpPr>
              <a:stCxn id="867" idx="6"/>
              <a:endCxn id="868"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9" name="Google Shape;869;p276"/>
            <p:cNvCxnSpPr>
              <a:stCxn id="867" idx="6"/>
              <a:endCxn id="870"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1" name="Google Shape;871;p276"/>
            <p:cNvCxnSpPr>
              <a:stCxn id="867" idx="6"/>
              <a:endCxn id="872"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3" name="Google Shape;873;p276"/>
            <p:cNvCxnSpPr>
              <a:stCxn id="867" idx="6"/>
              <a:endCxn id="874"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5" name="Google Shape;875;p276"/>
            <p:cNvCxnSpPr>
              <a:stCxn id="867" idx="6"/>
              <a:endCxn id="876"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7" name="Google Shape;877;p276"/>
            <p:cNvCxnSpPr>
              <a:stCxn id="867" idx="6"/>
              <a:endCxn id="878"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9" name="Google Shape;879;p276"/>
            <p:cNvCxnSpPr>
              <a:endCxn id="880"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7" name="Google Shape;867;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1" name="Google Shape;881;p276"/>
            <p:cNvGrpSpPr/>
            <p:nvPr/>
          </p:nvGrpSpPr>
          <p:grpSpPr>
            <a:xfrm>
              <a:off x="3420306" y="759582"/>
              <a:ext cx="656461" cy="4132337"/>
              <a:chOff x="3522182" y="752447"/>
              <a:chExt cx="656468" cy="4132036"/>
            </a:xfrm>
          </p:grpSpPr>
          <p:grpSp>
            <p:nvGrpSpPr>
              <p:cNvPr id="882" name="Google Shape;882;p276"/>
              <p:cNvGrpSpPr/>
              <p:nvPr/>
            </p:nvGrpSpPr>
            <p:grpSpPr>
              <a:xfrm>
                <a:off x="3522182" y="752447"/>
                <a:ext cx="656468" cy="419144"/>
                <a:chOff x="3522182" y="782927"/>
                <a:chExt cx="656468" cy="419144"/>
              </a:xfrm>
            </p:grpSpPr>
            <p:sp>
              <p:nvSpPr>
                <p:cNvPr id="868" name="Google Shape;868;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3" name="Google Shape;883;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884" name="Google Shape;884;p276"/>
              <p:cNvGrpSpPr/>
              <p:nvPr/>
            </p:nvGrpSpPr>
            <p:grpSpPr>
              <a:xfrm>
                <a:off x="3522182" y="1371527"/>
                <a:ext cx="656467" cy="419144"/>
                <a:chOff x="3522182" y="1395657"/>
                <a:chExt cx="656467" cy="419144"/>
              </a:xfrm>
            </p:grpSpPr>
            <p:sp>
              <p:nvSpPr>
                <p:cNvPr id="870" name="Google Shape;870;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5" name="Google Shape;885;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886" name="Google Shape;886;p276"/>
              <p:cNvGrpSpPr/>
              <p:nvPr/>
            </p:nvGrpSpPr>
            <p:grpSpPr>
              <a:xfrm>
                <a:off x="3522182" y="3228607"/>
                <a:ext cx="656467" cy="417878"/>
                <a:chOff x="3522182" y="3233686"/>
                <a:chExt cx="656467" cy="417878"/>
              </a:xfrm>
            </p:grpSpPr>
            <p:sp>
              <p:nvSpPr>
                <p:cNvPr id="878" name="Google Shape;878;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7" name="Google Shape;887;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888" name="Google Shape;888;p276"/>
              <p:cNvGrpSpPr/>
              <p:nvPr/>
            </p:nvGrpSpPr>
            <p:grpSpPr>
              <a:xfrm>
                <a:off x="3522182" y="3846259"/>
                <a:ext cx="656467" cy="419144"/>
                <a:chOff x="3522182" y="3844987"/>
                <a:chExt cx="656467" cy="419144"/>
              </a:xfrm>
            </p:grpSpPr>
            <p:sp>
              <p:nvSpPr>
                <p:cNvPr id="876" name="Google Shape;876;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9" name="Google Shape;889;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890" name="Google Shape;890;p276"/>
              <p:cNvGrpSpPr/>
              <p:nvPr/>
            </p:nvGrpSpPr>
            <p:grpSpPr>
              <a:xfrm>
                <a:off x="3522182" y="1990447"/>
                <a:ext cx="656467" cy="417878"/>
                <a:chOff x="3522182" y="2008227"/>
                <a:chExt cx="656467" cy="417878"/>
              </a:xfrm>
            </p:grpSpPr>
            <p:sp>
              <p:nvSpPr>
                <p:cNvPr id="872" name="Google Shape;872;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892" name="Google Shape;892;p276"/>
              <p:cNvGrpSpPr/>
              <p:nvPr/>
            </p:nvGrpSpPr>
            <p:grpSpPr>
              <a:xfrm>
                <a:off x="3522182" y="2609527"/>
                <a:ext cx="656467" cy="417878"/>
                <a:chOff x="3522182" y="2620957"/>
                <a:chExt cx="656467" cy="417878"/>
              </a:xfrm>
            </p:grpSpPr>
            <p:sp>
              <p:nvSpPr>
                <p:cNvPr id="880" name="Google Shape;880;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894" name="Google Shape;894;p276"/>
              <p:cNvGrpSpPr/>
              <p:nvPr/>
            </p:nvGrpSpPr>
            <p:grpSpPr>
              <a:xfrm>
                <a:off x="3522182" y="4465339"/>
                <a:ext cx="656467" cy="419144"/>
                <a:chOff x="3522182" y="4457719"/>
                <a:chExt cx="656467" cy="419144"/>
              </a:xfrm>
            </p:grpSpPr>
            <p:sp>
              <p:nvSpPr>
                <p:cNvPr id="874" name="Google Shape;874;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896" name="Google Shape;896;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7" name="Google Shape;897;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8" name="Google Shape;898;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9" name="Google Shape;899;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0" name="Google Shape;900;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1" name="Google Shape;901;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2" name="Google Shape;902;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3" name="Google Shape;903;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4"/>
        <p:cNvGrpSpPr/>
        <p:nvPr/>
      </p:nvGrpSpPr>
      <p:grpSpPr>
        <a:xfrm>
          <a:off x="0" y="0"/>
          <a:ext cx="0" cy="0"/>
          <a:chOff x="0" y="0"/>
          <a:chExt cx="0" cy="0"/>
        </a:xfrm>
      </p:grpSpPr>
      <p:sp>
        <p:nvSpPr>
          <p:cNvPr id="905" name="Google Shape;905;p277"/>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06" name="Google Shape;906;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07" name="Google Shape;907;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9" name="Google Shape;909;p277"/>
          <p:cNvGrpSpPr/>
          <p:nvPr/>
        </p:nvGrpSpPr>
        <p:grpSpPr>
          <a:xfrm>
            <a:off x="716012" y="759582"/>
            <a:ext cx="3556067" cy="4132337"/>
            <a:chOff x="520700" y="759582"/>
            <a:chExt cx="3556067" cy="4132337"/>
          </a:xfrm>
        </p:grpSpPr>
        <p:cxnSp>
          <p:nvCxnSpPr>
            <p:cNvPr id="910" name="Google Shape;910;p277"/>
            <p:cNvCxnSpPr>
              <a:stCxn id="911" idx="6"/>
              <a:endCxn id="912"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3" name="Google Shape;913;p277"/>
            <p:cNvCxnSpPr>
              <a:stCxn id="911" idx="6"/>
              <a:endCxn id="914"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5" name="Google Shape;915;p277"/>
            <p:cNvCxnSpPr>
              <a:stCxn id="911" idx="6"/>
              <a:endCxn id="916"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7" name="Google Shape;917;p277"/>
            <p:cNvCxnSpPr>
              <a:stCxn id="911" idx="6"/>
              <a:endCxn id="918"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9" name="Google Shape;919;p277"/>
            <p:cNvCxnSpPr>
              <a:stCxn id="911" idx="6"/>
              <a:endCxn id="920"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1" name="Google Shape;921;p277"/>
            <p:cNvCxnSpPr>
              <a:stCxn id="911" idx="6"/>
              <a:endCxn id="922"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3" name="Google Shape;923;p277"/>
            <p:cNvCxnSpPr>
              <a:endCxn id="92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1" name="Google Shape;911;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25" name="Google Shape;925;p277"/>
            <p:cNvGrpSpPr/>
            <p:nvPr/>
          </p:nvGrpSpPr>
          <p:grpSpPr>
            <a:xfrm>
              <a:off x="3420306" y="759582"/>
              <a:ext cx="656461" cy="4132337"/>
              <a:chOff x="3522182" y="752447"/>
              <a:chExt cx="656468" cy="4132036"/>
            </a:xfrm>
          </p:grpSpPr>
          <p:grpSp>
            <p:nvGrpSpPr>
              <p:cNvPr id="926" name="Google Shape;926;p277"/>
              <p:cNvGrpSpPr/>
              <p:nvPr/>
            </p:nvGrpSpPr>
            <p:grpSpPr>
              <a:xfrm>
                <a:off x="3522182" y="752447"/>
                <a:ext cx="656468" cy="419144"/>
                <a:chOff x="3522182" y="782927"/>
                <a:chExt cx="656468" cy="419144"/>
              </a:xfrm>
            </p:grpSpPr>
            <p:sp>
              <p:nvSpPr>
                <p:cNvPr id="912" name="Google Shape;912;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7" name="Google Shape;927;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28" name="Google Shape;928;p277"/>
              <p:cNvGrpSpPr/>
              <p:nvPr/>
            </p:nvGrpSpPr>
            <p:grpSpPr>
              <a:xfrm>
                <a:off x="3522182" y="1371527"/>
                <a:ext cx="656467" cy="419144"/>
                <a:chOff x="3522182" y="1395657"/>
                <a:chExt cx="656467" cy="419144"/>
              </a:xfrm>
            </p:grpSpPr>
            <p:sp>
              <p:nvSpPr>
                <p:cNvPr id="914" name="Google Shape;914;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9" name="Google Shape;929;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30" name="Google Shape;930;p277"/>
              <p:cNvGrpSpPr/>
              <p:nvPr/>
            </p:nvGrpSpPr>
            <p:grpSpPr>
              <a:xfrm>
                <a:off x="3522182" y="3228607"/>
                <a:ext cx="656467" cy="417878"/>
                <a:chOff x="3522182" y="3233686"/>
                <a:chExt cx="656467" cy="417878"/>
              </a:xfrm>
            </p:grpSpPr>
            <p:sp>
              <p:nvSpPr>
                <p:cNvPr id="922" name="Google Shape;922;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1" name="Google Shape;931;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32" name="Google Shape;932;p277"/>
              <p:cNvGrpSpPr/>
              <p:nvPr/>
            </p:nvGrpSpPr>
            <p:grpSpPr>
              <a:xfrm>
                <a:off x="3522182" y="3846259"/>
                <a:ext cx="656467" cy="419144"/>
                <a:chOff x="3522182" y="3844987"/>
                <a:chExt cx="656467" cy="419144"/>
              </a:xfrm>
            </p:grpSpPr>
            <p:sp>
              <p:nvSpPr>
                <p:cNvPr id="920" name="Google Shape;920;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3" name="Google Shape;933;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34" name="Google Shape;934;p277"/>
              <p:cNvGrpSpPr/>
              <p:nvPr/>
            </p:nvGrpSpPr>
            <p:grpSpPr>
              <a:xfrm>
                <a:off x="3522182" y="1990447"/>
                <a:ext cx="656467" cy="417878"/>
                <a:chOff x="3522182" y="2008227"/>
                <a:chExt cx="656467" cy="417878"/>
              </a:xfrm>
            </p:grpSpPr>
            <p:sp>
              <p:nvSpPr>
                <p:cNvPr id="916" name="Google Shape;916;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36" name="Google Shape;936;p277"/>
              <p:cNvGrpSpPr/>
              <p:nvPr/>
            </p:nvGrpSpPr>
            <p:grpSpPr>
              <a:xfrm>
                <a:off x="3522182" y="2609527"/>
                <a:ext cx="656467" cy="417878"/>
                <a:chOff x="3522182" y="2620957"/>
                <a:chExt cx="656467" cy="417878"/>
              </a:xfrm>
            </p:grpSpPr>
            <p:sp>
              <p:nvSpPr>
                <p:cNvPr id="924" name="Google Shape;924;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38" name="Google Shape;938;p277"/>
              <p:cNvGrpSpPr/>
              <p:nvPr/>
            </p:nvGrpSpPr>
            <p:grpSpPr>
              <a:xfrm>
                <a:off x="3522182" y="4465339"/>
                <a:ext cx="656467" cy="419144"/>
                <a:chOff x="3522182" y="4457719"/>
                <a:chExt cx="656467" cy="419144"/>
              </a:xfrm>
            </p:grpSpPr>
            <p:sp>
              <p:nvSpPr>
                <p:cNvPr id="918" name="Google Shape;918;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40" name="Google Shape;940;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1" name="Google Shape;941;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2" name="Google Shape;942;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3" name="Google Shape;943;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4" name="Google Shape;944;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5" name="Google Shape;945;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6" name="Google Shape;946;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7" name="Google Shape;947;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8"/>
        <p:cNvGrpSpPr/>
        <p:nvPr/>
      </p:nvGrpSpPr>
      <p:grpSpPr>
        <a:xfrm>
          <a:off x="0" y="0"/>
          <a:ext cx="0" cy="0"/>
          <a:chOff x="0" y="0"/>
          <a:chExt cx="0" cy="0"/>
        </a:xfrm>
      </p:grpSpPr>
      <p:sp>
        <p:nvSpPr>
          <p:cNvPr id="949" name="Google Shape;949;p278"/>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0" name="Google Shape;950;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1" name="Google Shape;951;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3" name="Google Shape;953;p278"/>
          <p:cNvGrpSpPr/>
          <p:nvPr/>
        </p:nvGrpSpPr>
        <p:grpSpPr>
          <a:xfrm>
            <a:off x="716012" y="759582"/>
            <a:ext cx="3556067" cy="4132337"/>
            <a:chOff x="520700" y="759582"/>
            <a:chExt cx="3556067" cy="4132337"/>
          </a:xfrm>
        </p:grpSpPr>
        <p:cxnSp>
          <p:nvCxnSpPr>
            <p:cNvPr id="954" name="Google Shape;954;p278"/>
            <p:cNvCxnSpPr>
              <a:stCxn id="955" idx="6"/>
              <a:endCxn id="956"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7" name="Google Shape;957;p278"/>
            <p:cNvCxnSpPr>
              <a:stCxn id="955" idx="6"/>
              <a:endCxn id="958"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9" name="Google Shape;959;p278"/>
            <p:cNvCxnSpPr>
              <a:stCxn id="955" idx="6"/>
              <a:endCxn id="960"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1" name="Google Shape;961;p278"/>
            <p:cNvCxnSpPr>
              <a:stCxn id="955" idx="6"/>
              <a:endCxn id="962"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3" name="Google Shape;963;p278"/>
            <p:cNvCxnSpPr>
              <a:stCxn id="955" idx="6"/>
              <a:endCxn id="964"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5" name="Google Shape;965;p278"/>
            <p:cNvCxnSpPr>
              <a:stCxn id="955" idx="6"/>
              <a:endCxn id="966"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7" name="Google Shape;967;p278"/>
            <p:cNvCxnSpPr>
              <a:endCxn id="96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5" name="Google Shape;955;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9" name="Google Shape;969;p278"/>
            <p:cNvGrpSpPr/>
            <p:nvPr/>
          </p:nvGrpSpPr>
          <p:grpSpPr>
            <a:xfrm>
              <a:off x="3420306" y="759582"/>
              <a:ext cx="656461" cy="4132337"/>
              <a:chOff x="3522182" y="752447"/>
              <a:chExt cx="656468" cy="4132036"/>
            </a:xfrm>
          </p:grpSpPr>
          <p:grpSp>
            <p:nvGrpSpPr>
              <p:cNvPr id="970" name="Google Shape;970;p278"/>
              <p:cNvGrpSpPr/>
              <p:nvPr/>
            </p:nvGrpSpPr>
            <p:grpSpPr>
              <a:xfrm>
                <a:off x="3522182" y="752447"/>
                <a:ext cx="656468" cy="419144"/>
                <a:chOff x="3522182" y="782927"/>
                <a:chExt cx="656468" cy="419144"/>
              </a:xfrm>
            </p:grpSpPr>
            <p:sp>
              <p:nvSpPr>
                <p:cNvPr id="956" name="Google Shape;956;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1" name="Google Shape;971;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72" name="Google Shape;972;p278"/>
              <p:cNvGrpSpPr/>
              <p:nvPr/>
            </p:nvGrpSpPr>
            <p:grpSpPr>
              <a:xfrm>
                <a:off x="3522182" y="1371527"/>
                <a:ext cx="656467" cy="419144"/>
                <a:chOff x="3522182" y="1395657"/>
                <a:chExt cx="656467" cy="419144"/>
              </a:xfrm>
            </p:grpSpPr>
            <p:sp>
              <p:nvSpPr>
                <p:cNvPr id="958" name="Google Shape;958;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3" name="Google Shape;973;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74" name="Google Shape;974;p278"/>
              <p:cNvGrpSpPr/>
              <p:nvPr/>
            </p:nvGrpSpPr>
            <p:grpSpPr>
              <a:xfrm>
                <a:off x="3522182" y="3228607"/>
                <a:ext cx="656467" cy="417878"/>
                <a:chOff x="3522182" y="3233686"/>
                <a:chExt cx="656467" cy="417878"/>
              </a:xfrm>
            </p:grpSpPr>
            <p:sp>
              <p:nvSpPr>
                <p:cNvPr id="966" name="Google Shape;966;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5" name="Google Shape;975;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76" name="Google Shape;976;p278"/>
              <p:cNvGrpSpPr/>
              <p:nvPr/>
            </p:nvGrpSpPr>
            <p:grpSpPr>
              <a:xfrm>
                <a:off x="3522182" y="3846259"/>
                <a:ext cx="656467" cy="419144"/>
                <a:chOff x="3522182" y="3844987"/>
                <a:chExt cx="656467" cy="419144"/>
              </a:xfrm>
            </p:grpSpPr>
            <p:sp>
              <p:nvSpPr>
                <p:cNvPr id="964" name="Google Shape;964;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7" name="Google Shape;977;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78" name="Google Shape;978;p278"/>
              <p:cNvGrpSpPr/>
              <p:nvPr/>
            </p:nvGrpSpPr>
            <p:grpSpPr>
              <a:xfrm>
                <a:off x="3522182" y="1990447"/>
                <a:ext cx="656467" cy="417878"/>
                <a:chOff x="3522182" y="2008227"/>
                <a:chExt cx="656467" cy="417878"/>
              </a:xfrm>
            </p:grpSpPr>
            <p:sp>
              <p:nvSpPr>
                <p:cNvPr id="960" name="Google Shape;960;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80" name="Google Shape;980;p278"/>
              <p:cNvGrpSpPr/>
              <p:nvPr/>
            </p:nvGrpSpPr>
            <p:grpSpPr>
              <a:xfrm>
                <a:off x="3522182" y="2609527"/>
                <a:ext cx="656467" cy="417878"/>
                <a:chOff x="3522182" y="2620957"/>
                <a:chExt cx="656467" cy="417878"/>
              </a:xfrm>
            </p:grpSpPr>
            <p:sp>
              <p:nvSpPr>
                <p:cNvPr id="968" name="Google Shape;968;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82" name="Google Shape;982;p278"/>
              <p:cNvGrpSpPr/>
              <p:nvPr/>
            </p:nvGrpSpPr>
            <p:grpSpPr>
              <a:xfrm>
                <a:off x="3522182" y="4465339"/>
                <a:ext cx="656467" cy="419144"/>
                <a:chOff x="3522182" y="4457719"/>
                <a:chExt cx="656467" cy="419144"/>
              </a:xfrm>
            </p:grpSpPr>
            <p:sp>
              <p:nvSpPr>
                <p:cNvPr id="962" name="Google Shape;962;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84" name="Google Shape;984;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5" name="Google Shape;985;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6" name="Google Shape;986;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7" name="Google Shape;987;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8" name="Google Shape;988;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9" name="Google Shape;989;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90" name="Google Shape;990;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91" name="Google Shape;991;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92"/>
        <p:cNvGrpSpPr/>
        <p:nvPr/>
      </p:nvGrpSpPr>
      <p:grpSpPr>
        <a:xfrm>
          <a:off x="0" y="0"/>
          <a:ext cx="0" cy="0"/>
          <a:chOff x="0" y="0"/>
          <a:chExt cx="0" cy="0"/>
        </a:xfrm>
      </p:grpSpPr>
      <p:pic>
        <p:nvPicPr>
          <p:cNvPr id="993" name="Google Shape;993;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94" name="Google Shape;994;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96" name="Google Shape;996;p279"/>
          <p:cNvGrpSpPr/>
          <p:nvPr/>
        </p:nvGrpSpPr>
        <p:grpSpPr>
          <a:xfrm>
            <a:off x="1060707" y="857568"/>
            <a:ext cx="3060700" cy="3921125"/>
            <a:chOff x="520700" y="865188"/>
            <a:chExt cx="3060700" cy="3921125"/>
          </a:xfrm>
        </p:grpSpPr>
        <p:cxnSp>
          <p:nvCxnSpPr>
            <p:cNvPr id="997" name="Google Shape;997;p279"/>
            <p:cNvCxnSpPr>
              <a:stCxn id="998" idx="6"/>
              <a:endCxn id="999"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0" name="Google Shape;1000;p279"/>
            <p:cNvCxnSpPr>
              <a:stCxn id="998" idx="6"/>
              <a:endCxn id="1001"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2" name="Google Shape;1002;p279"/>
            <p:cNvCxnSpPr>
              <a:stCxn id="998" idx="6"/>
              <a:endCxn id="1003"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4" name="Google Shape;1004;p279"/>
            <p:cNvCxnSpPr>
              <a:stCxn id="998" idx="6"/>
              <a:endCxn id="1005"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6" name="Google Shape;1006;p279"/>
            <p:cNvCxnSpPr>
              <a:stCxn id="998" idx="6"/>
              <a:endCxn id="1007"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8" name="Google Shape;1008;p279"/>
            <p:cNvCxnSpPr>
              <a:stCxn id="998" idx="6"/>
              <a:endCxn id="1009"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10" name="Google Shape;1010;p279"/>
            <p:cNvCxnSpPr>
              <a:endCxn id="101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8" name="Google Shape;998;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999" name="Google Shape;999;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12" name="Google Shape;1012;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6" name="Google Shape;1016;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7" name="Google Shape;1017;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8" name="Google Shape;1018;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0"/>
        <p:cNvGrpSpPr/>
        <p:nvPr/>
      </p:nvGrpSpPr>
      <p:grpSpPr>
        <a:xfrm>
          <a:off x="0" y="0"/>
          <a:ext cx="0" cy="0"/>
          <a:chOff x="0" y="0"/>
          <a:chExt cx="0" cy="0"/>
        </a:xfrm>
      </p:grpSpPr>
      <p:pic>
        <p:nvPicPr>
          <p:cNvPr id="1021" name="Google Shape;1021;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22" name="Google Shape;1022;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4" name="Google Shape;1024;p280"/>
          <p:cNvGrpSpPr/>
          <p:nvPr/>
        </p:nvGrpSpPr>
        <p:grpSpPr>
          <a:xfrm>
            <a:off x="1060707" y="857568"/>
            <a:ext cx="3060700" cy="3921125"/>
            <a:chOff x="520700" y="865188"/>
            <a:chExt cx="3060700" cy="3921125"/>
          </a:xfrm>
        </p:grpSpPr>
        <p:cxnSp>
          <p:nvCxnSpPr>
            <p:cNvPr id="1025" name="Google Shape;1025;p280"/>
            <p:cNvCxnSpPr>
              <a:stCxn id="1026" idx="6"/>
              <a:endCxn id="1027"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8" name="Google Shape;1028;p280"/>
            <p:cNvCxnSpPr>
              <a:stCxn id="1026" idx="6"/>
              <a:endCxn id="1029"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0" name="Google Shape;1030;p280"/>
            <p:cNvCxnSpPr>
              <a:stCxn id="1026" idx="6"/>
              <a:endCxn id="1031"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2" name="Google Shape;1032;p280"/>
            <p:cNvCxnSpPr>
              <a:stCxn id="1026" idx="6"/>
              <a:endCxn id="1033"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4" name="Google Shape;1034;p280"/>
            <p:cNvCxnSpPr>
              <a:stCxn id="1026" idx="6"/>
              <a:endCxn id="1035"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6" name="Google Shape;1036;p280"/>
            <p:cNvCxnSpPr>
              <a:stCxn id="1026" idx="6"/>
              <a:endCxn id="1037"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8" name="Google Shape;1038;p280"/>
            <p:cNvCxnSpPr>
              <a:endCxn id="103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6" name="Google Shape;1026;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7" name="Google Shape;1027;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0" name="Google Shape;1040;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4" name="Google Shape;1044;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5" name="Google Shape;1045;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6" name="Google Shape;1046;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8"/>
        <p:cNvGrpSpPr/>
        <p:nvPr/>
      </p:nvGrpSpPr>
      <p:grpSpPr>
        <a:xfrm>
          <a:off x="0" y="0"/>
          <a:ext cx="0" cy="0"/>
          <a:chOff x="0" y="0"/>
          <a:chExt cx="0" cy="0"/>
        </a:xfrm>
      </p:grpSpPr>
      <p:pic>
        <p:nvPicPr>
          <p:cNvPr id="1049" name="Google Shape;1049;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0" name="Google Shape;1050;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52" name="Google Shape;1052;p281"/>
          <p:cNvGrpSpPr/>
          <p:nvPr/>
        </p:nvGrpSpPr>
        <p:grpSpPr>
          <a:xfrm>
            <a:off x="1060707" y="857568"/>
            <a:ext cx="3060700" cy="3921125"/>
            <a:chOff x="520700" y="865188"/>
            <a:chExt cx="3060700" cy="3921125"/>
          </a:xfrm>
        </p:grpSpPr>
        <p:cxnSp>
          <p:nvCxnSpPr>
            <p:cNvPr id="1053" name="Google Shape;1053;p281"/>
            <p:cNvCxnSpPr>
              <a:stCxn id="1054" idx="6"/>
              <a:endCxn id="1055"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6" name="Google Shape;1056;p281"/>
            <p:cNvCxnSpPr>
              <a:stCxn id="1054" idx="6"/>
              <a:endCxn id="1057"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8" name="Google Shape;1058;p281"/>
            <p:cNvCxnSpPr>
              <a:stCxn id="1054" idx="6"/>
              <a:endCxn id="1059"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0" name="Google Shape;1060;p281"/>
            <p:cNvCxnSpPr>
              <a:stCxn id="1054" idx="6"/>
              <a:endCxn id="1061"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2" name="Google Shape;1062;p281"/>
            <p:cNvCxnSpPr>
              <a:stCxn id="1054" idx="6"/>
              <a:endCxn id="1063"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4" name="Google Shape;1064;p281"/>
            <p:cNvCxnSpPr>
              <a:stCxn id="1054" idx="6"/>
              <a:endCxn id="1065"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6" name="Google Shape;1066;p281"/>
            <p:cNvCxnSpPr>
              <a:endCxn id="106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4" name="Google Shape;1054;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5" name="Google Shape;1055;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8" name="Google Shape;1068;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2" name="Google Shape;1072;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3" name="Google Shape;1073;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4" name="Google Shape;1074;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76"/>
        <p:cNvGrpSpPr/>
        <p:nvPr/>
      </p:nvGrpSpPr>
      <p:grpSpPr>
        <a:xfrm>
          <a:off x="0" y="0"/>
          <a:ext cx="0" cy="0"/>
          <a:chOff x="0" y="0"/>
          <a:chExt cx="0" cy="0"/>
        </a:xfrm>
      </p:grpSpPr>
      <p:pic>
        <p:nvPicPr>
          <p:cNvPr id="1077" name="Google Shape;107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8" name="Google Shape;107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0" name="Google Shape;1080;p282"/>
          <p:cNvGrpSpPr/>
          <p:nvPr/>
        </p:nvGrpSpPr>
        <p:grpSpPr>
          <a:xfrm>
            <a:off x="2441263" y="1060409"/>
            <a:ext cx="4259386" cy="3399177"/>
            <a:chOff x="2441263" y="1068029"/>
            <a:chExt cx="4259386" cy="3399177"/>
          </a:xfrm>
        </p:grpSpPr>
        <p:pic>
          <p:nvPicPr>
            <p:cNvPr id="1081" name="Google Shape;108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82" name="Google Shape;1082;p282"/>
            <p:cNvGrpSpPr/>
            <p:nvPr/>
          </p:nvGrpSpPr>
          <p:grpSpPr>
            <a:xfrm>
              <a:off x="2441263" y="1089939"/>
              <a:ext cx="4259386" cy="3377267"/>
              <a:chOff x="2441263" y="1089939"/>
              <a:chExt cx="4259386" cy="3377267"/>
            </a:xfrm>
          </p:grpSpPr>
          <p:sp>
            <p:nvSpPr>
              <p:cNvPr id="1083" name="Google Shape;108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4" name="Google Shape;108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5" name="Google Shape;108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6" name="Google Shape;108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7" name="Google Shape;108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8" name="Google Shape;108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9" name="Google Shape;108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90" name="Google Shape;109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091" name="Google Shape;1091;p282"/>
            <p:cNvGrpSpPr/>
            <p:nvPr/>
          </p:nvGrpSpPr>
          <p:grpSpPr>
            <a:xfrm>
              <a:off x="3551613" y="1402488"/>
              <a:ext cx="2053983" cy="2053983"/>
              <a:chOff x="3766548" y="1602249"/>
              <a:chExt cx="2053983" cy="2053983"/>
            </a:xfrm>
          </p:grpSpPr>
          <p:sp>
            <p:nvSpPr>
              <p:cNvPr id="1092" name="Google Shape;109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094" name="Google Shape;109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00" name="Google Shape;110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01" name="Google Shape;110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02" name="Google Shape;110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7"/>
        <p:cNvGrpSpPr/>
        <p:nvPr/>
      </p:nvGrpSpPr>
      <p:grpSpPr>
        <a:xfrm>
          <a:off x="0" y="0"/>
          <a:ext cx="0" cy="0"/>
          <a:chOff x="0" y="0"/>
          <a:chExt cx="0" cy="0"/>
        </a:xfrm>
      </p:grpSpPr>
      <p:pic>
        <p:nvPicPr>
          <p:cNvPr id="48" name="Google Shape;48;p220"/>
          <p:cNvPicPr preferRelativeResize="0"/>
          <p:nvPr/>
        </p:nvPicPr>
        <p:blipFill rotWithShape="1">
          <a:blip r:embed="rId2">
            <a:alphaModFix/>
          </a:blip>
          <a:srcRect l="16976" t="14937" r="19508" b="5408"/>
          <a:stretch/>
        </p:blipFill>
        <p:spPr>
          <a:xfrm>
            <a:off x="6412523" y="0"/>
            <a:ext cx="2731477" cy="5143500"/>
          </a:xfrm>
          <a:prstGeom prst="rect">
            <a:avLst/>
          </a:prstGeom>
          <a:noFill/>
          <a:ln>
            <a:noFill/>
          </a:ln>
        </p:spPr>
      </p:pic>
      <p:pic>
        <p:nvPicPr>
          <p:cNvPr id="49" name="Google Shape;49;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0" name="Google Shape;50;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 name="Google Shape;53;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3"/>
        <p:cNvGrpSpPr/>
        <p:nvPr/>
      </p:nvGrpSpPr>
      <p:grpSpPr>
        <a:xfrm>
          <a:off x="0" y="0"/>
          <a:ext cx="0" cy="0"/>
          <a:chOff x="0" y="0"/>
          <a:chExt cx="0" cy="0"/>
        </a:xfrm>
      </p:grpSpPr>
      <p:pic>
        <p:nvPicPr>
          <p:cNvPr id="1104" name="Google Shape;1104;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5" name="Google Shape;1105;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7" name="Google Shape;1107;p283"/>
          <p:cNvGrpSpPr/>
          <p:nvPr/>
        </p:nvGrpSpPr>
        <p:grpSpPr>
          <a:xfrm>
            <a:off x="1941529" y="1105301"/>
            <a:ext cx="5260942" cy="3388546"/>
            <a:chOff x="1941529" y="1120931"/>
            <a:chExt cx="5260942" cy="3388546"/>
          </a:xfrm>
        </p:grpSpPr>
        <p:sp>
          <p:nvSpPr>
            <p:cNvPr id="1108" name="Google Shape;1108;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sp>
        <p:sp>
          <p:nvSpPr>
            <p:cNvPr id="1109" name="Google Shape;1109;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endParaRPr/>
            </a:p>
          </p:txBody>
        </p:sp>
        <p:sp>
          <p:nvSpPr>
            <p:cNvPr id="1110" name="Google Shape;1110;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endParaRPr/>
            </a:p>
          </p:txBody>
        </p:sp>
        <p:sp>
          <p:nvSpPr>
            <p:cNvPr id="1111" name="Google Shape;1111;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endParaRPr/>
            </a:p>
          </p:txBody>
        </p:sp>
        <p:sp>
          <p:nvSpPr>
            <p:cNvPr id="1112" name="Google Shape;1112;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endParaRPr/>
            </a:p>
          </p:txBody>
        </p:sp>
        <p:sp>
          <p:nvSpPr>
            <p:cNvPr id="1113" name="Google Shape;1113;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endParaRPr/>
            </a:p>
          </p:txBody>
        </p:sp>
        <p:sp>
          <p:nvSpPr>
            <p:cNvPr id="1114" name="Google Shape;1114;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endParaRPr/>
            </a:p>
          </p:txBody>
        </p:sp>
        <p:sp>
          <p:nvSpPr>
            <p:cNvPr id="1115" name="Google Shape;1115;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endParaRPr/>
            </a:p>
          </p:txBody>
        </p:sp>
        <p:sp>
          <p:nvSpPr>
            <p:cNvPr id="1116" name="Google Shape;1116;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endParaRPr/>
            </a:p>
          </p:txBody>
        </p:sp>
      </p:grpSp>
      <p:sp>
        <p:nvSpPr>
          <p:cNvPr id="1117" name="Google Shape;1117;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3" name="Google Shape;1123;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4" name="Google Shape;1124;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5" name="Google Shape;1125;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6"/>
        <p:cNvGrpSpPr/>
        <p:nvPr/>
      </p:nvGrpSpPr>
      <p:grpSpPr>
        <a:xfrm>
          <a:off x="0" y="0"/>
          <a:ext cx="0" cy="0"/>
          <a:chOff x="0" y="0"/>
          <a:chExt cx="0" cy="0"/>
        </a:xfrm>
      </p:grpSpPr>
      <p:pic>
        <p:nvPicPr>
          <p:cNvPr id="1127" name="Google Shape;1127;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8" name="Google Shape;1128;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0" name="Google Shape;1130;p284"/>
          <p:cNvGrpSpPr/>
          <p:nvPr/>
        </p:nvGrpSpPr>
        <p:grpSpPr>
          <a:xfrm>
            <a:off x="1761518" y="3131028"/>
            <a:ext cx="5620964" cy="646462"/>
            <a:chOff x="881517" y="3131028"/>
            <a:chExt cx="5620964" cy="646462"/>
          </a:xfrm>
        </p:grpSpPr>
        <p:grpSp>
          <p:nvGrpSpPr>
            <p:cNvPr id="1131" name="Google Shape;1131;p284"/>
            <p:cNvGrpSpPr/>
            <p:nvPr/>
          </p:nvGrpSpPr>
          <p:grpSpPr>
            <a:xfrm>
              <a:off x="881517" y="3131028"/>
              <a:ext cx="397892" cy="646462"/>
              <a:chOff x="1400864" y="1624076"/>
              <a:chExt cx="560368" cy="910439"/>
            </a:xfrm>
          </p:grpSpPr>
          <p:grpSp>
            <p:nvGrpSpPr>
              <p:cNvPr id="1132" name="Google Shape;1132;p284"/>
              <p:cNvGrpSpPr/>
              <p:nvPr/>
            </p:nvGrpSpPr>
            <p:grpSpPr>
              <a:xfrm>
                <a:off x="1400864" y="1624076"/>
                <a:ext cx="560368" cy="825149"/>
                <a:chOff x="1342876" y="1647676"/>
                <a:chExt cx="560368" cy="825149"/>
              </a:xfrm>
            </p:grpSpPr>
            <p:sp>
              <p:nvSpPr>
                <p:cNvPr id="1133" name="Google Shape;113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4" name="Google Shape;113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5" name="Google Shape;113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6" name="Google Shape;113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37" name="Google Shape;1137;p284"/>
            <p:cNvGrpSpPr/>
            <p:nvPr/>
          </p:nvGrpSpPr>
          <p:grpSpPr>
            <a:xfrm>
              <a:off x="2622541" y="3131028"/>
              <a:ext cx="397892" cy="646462"/>
              <a:chOff x="1400864" y="1624076"/>
              <a:chExt cx="560368" cy="910439"/>
            </a:xfrm>
          </p:grpSpPr>
          <p:grpSp>
            <p:nvGrpSpPr>
              <p:cNvPr id="1138" name="Google Shape;1138;p284"/>
              <p:cNvGrpSpPr/>
              <p:nvPr/>
            </p:nvGrpSpPr>
            <p:grpSpPr>
              <a:xfrm>
                <a:off x="1400864" y="1624076"/>
                <a:ext cx="560368" cy="825149"/>
                <a:chOff x="1342876" y="1647676"/>
                <a:chExt cx="560368" cy="825149"/>
              </a:xfrm>
            </p:grpSpPr>
            <p:sp>
              <p:nvSpPr>
                <p:cNvPr id="1139" name="Google Shape;113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0" name="Google Shape;114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1" name="Google Shape;114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2" name="Google Shape;114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3" name="Google Shape;1143;p284"/>
            <p:cNvGrpSpPr/>
            <p:nvPr/>
          </p:nvGrpSpPr>
          <p:grpSpPr>
            <a:xfrm>
              <a:off x="4363565" y="3131028"/>
              <a:ext cx="397892" cy="646462"/>
              <a:chOff x="1400864" y="1624076"/>
              <a:chExt cx="560368" cy="910439"/>
            </a:xfrm>
          </p:grpSpPr>
          <p:grpSp>
            <p:nvGrpSpPr>
              <p:cNvPr id="1144" name="Google Shape;1144;p284"/>
              <p:cNvGrpSpPr/>
              <p:nvPr/>
            </p:nvGrpSpPr>
            <p:grpSpPr>
              <a:xfrm>
                <a:off x="1400864" y="1624076"/>
                <a:ext cx="560368" cy="825149"/>
                <a:chOff x="1342876" y="1647676"/>
                <a:chExt cx="560368" cy="825149"/>
              </a:xfrm>
            </p:grpSpPr>
            <p:sp>
              <p:nvSpPr>
                <p:cNvPr id="1145" name="Google Shape;114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6" name="Google Shape;114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7" name="Google Shape;114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8" name="Google Shape;114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9" name="Google Shape;1149;p284"/>
            <p:cNvGrpSpPr/>
            <p:nvPr/>
          </p:nvGrpSpPr>
          <p:grpSpPr>
            <a:xfrm>
              <a:off x="6104589" y="3131028"/>
              <a:ext cx="397892" cy="646462"/>
              <a:chOff x="1400864" y="1624076"/>
              <a:chExt cx="560368" cy="910439"/>
            </a:xfrm>
          </p:grpSpPr>
          <p:grpSp>
            <p:nvGrpSpPr>
              <p:cNvPr id="1150" name="Google Shape;1150;p284"/>
              <p:cNvGrpSpPr/>
              <p:nvPr/>
            </p:nvGrpSpPr>
            <p:grpSpPr>
              <a:xfrm>
                <a:off x="1400864" y="1624076"/>
                <a:ext cx="560368" cy="825149"/>
                <a:chOff x="1342876" y="1647676"/>
                <a:chExt cx="560368" cy="825149"/>
              </a:xfrm>
            </p:grpSpPr>
            <p:sp>
              <p:nvSpPr>
                <p:cNvPr id="1151" name="Google Shape;115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52" name="Google Shape;115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53" name="Google Shape;115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4" name="Google Shape;115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55" name="Google Shape;1155;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6" name="Google Shape;1156;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7" name="Google Shape;1157;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8" name="Google Shape;1158;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159" name="Google Shape;1159;p284"/>
          <p:cNvGrpSpPr/>
          <p:nvPr/>
        </p:nvGrpSpPr>
        <p:grpSpPr>
          <a:xfrm>
            <a:off x="881517" y="1424144"/>
            <a:ext cx="7361989" cy="646462"/>
            <a:chOff x="881517" y="2219381"/>
            <a:chExt cx="7361989" cy="646462"/>
          </a:xfrm>
        </p:grpSpPr>
        <p:grpSp>
          <p:nvGrpSpPr>
            <p:cNvPr id="1160" name="Google Shape;1160;p284"/>
            <p:cNvGrpSpPr/>
            <p:nvPr/>
          </p:nvGrpSpPr>
          <p:grpSpPr>
            <a:xfrm>
              <a:off x="881517" y="2219381"/>
              <a:ext cx="397892" cy="646462"/>
              <a:chOff x="1400864" y="1624076"/>
              <a:chExt cx="560368" cy="910439"/>
            </a:xfrm>
          </p:grpSpPr>
          <p:grpSp>
            <p:nvGrpSpPr>
              <p:cNvPr id="1161" name="Google Shape;1161;p284"/>
              <p:cNvGrpSpPr/>
              <p:nvPr/>
            </p:nvGrpSpPr>
            <p:grpSpPr>
              <a:xfrm>
                <a:off x="1400864" y="1624076"/>
                <a:ext cx="560368" cy="825149"/>
                <a:chOff x="1342876" y="1647676"/>
                <a:chExt cx="560368" cy="825149"/>
              </a:xfrm>
            </p:grpSpPr>
            <p:sp>
              <p:nvSpPr>
                <p:cNvPr id="1162" name="Google Shape;116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3" name="Google Shape;116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4" name="Google Shape;116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5" name="Google Shape;116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6" name="Google Shape;1166;p284"/>
            <p:cNvGrpSpPr/>
            <p:nvPr/>
          </p:nvGrpSpPr>
          <p:grpSpPr>
            <a:xfrm>
              <a:off x="2622541" y="2219381"/>
              <a:ext cx="397892" cy="646462"/>
              <a:chOff x="1400864" y="1624076"/>
              <a:chExt cx="560368" cy="910439"/>
            </a:xfrm>
          </p:grpSpPr>
          <p:grpSp>
            <p:nvGrpSpPr>
              <p:cNvPr id="1167" name="Google Shape;1167;p284"/>
              <p:cNvGrpSpPr/>
              <p:nvPr/>
            </p:nvGrpSpPr>
            <p:grpSpPr>
              <a:xfrm>
                <a:off x="1400864" y="1624076"/>
                <a:ext cx="560368" cy="825149"/>
                <a:chOff x="1342876" y="1647676"/>
                <a:chExt cx="560368" cy="825149"/>
              </a:xfrm>
            </p:grpSpPr>
            <p:sp>
              <p:nvSpPr>
                <p:cNvPr id="1168" name="Google Shape;116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9" name="Google Shape;116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0" name="Google Shape;117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1" name="Google Shape;117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2" name="Google Shape;1172;p284"/>
            <p:cNvGrpSpPr/>
            <p:nvPr/>
          </p:nvGrpSpPr>
          <p:grpSpPr>
            <a:xfrm>
              <a:off x="4363565" y="2219381"/>
              <a:ext cx="397892" cy="646462"/>
              <a:chOff x="1400864" y="1624076"/>
              <a:chExt cx="560368" cy="910439"/>
            </a:xfrm>
          </p:grpSpPr>
          <p:grpSp>
            <p:nvGrpSpPr>
              <p:cNvPr id="1173" name="Google Shape;1173;p284"/>
              <p:cNvGrpSpPr/>
              <p:nvPr/>
            </p:nvGrpSpPr>
            <p:grpSpPr>
              <a:xfrm>
                <a:off x="1400864" y="1624076"/>
                <a:ext cx="560368" cy="825149"/>
                <a:chOff x="1342876" y="1647676"/>
                <a:chExt cx="560368" cy="825149"/>
              </a:xfrm>
            </p:grpSpPr>
            <p:sp>
              <p:nvSpPr>
                <p:cNvPr id="1174" name="Google Shape;117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5" name="Google Shape;117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6" name="Google Shape;117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7" name="Google Shape;117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8" name="Google Shape;1178;p284"/>
            <p:cNvGrpSpPr/>
            <p:nvPr/>
          </p:nvGrpSpPr>
          <p:grpSpPr>
            <a:xfrm>
              <a:off x="6104589" y="2219381"/>
              <a:ext cx="397892" cy="646462"/>
              <a:chOff x="1400864" y="1624076"/>
              <a:chExt cx="560368" cy="910439"/>
            </a:xfrm>
          </p:grpSpPr>
          <p:grpSp>
            <p:nvGrpSpPr>
              <p:cNvPr id="1179" name="Google Shape;1179;p284"/>
              <p:cNvGrpSpPr/>
              <p:nvPr/>
            </p:nvGrpSpPr>
            <p:grpSpPr>
              <a:xfrm>
                <a:off x="1400864" y="1624076"/>
                <a:ext cx="560368" cy="825149"/>
                <a:chOff x="1342876" y="1647676"/>
                <a:chExt cx="560368" cy="825149"/>
              </a:xfrm>
            </p:grpSpPr>
            <p:sp>
              <p:nvSpPr>
                <p:cNvPr id="1180" name="Google Shape;118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1" name="Google Shape;118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2" name="Google Shape;118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3" name="Google Shape;118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84" name="Google Shape;1184;p284"/>
            <p:cNvGrpSpPr/>
            <p:nvPr/>
          </p:nvGrpSpPr>
          <p:grpSpPr>
            <a:xfrm>
              <a:off x="7845614" y="2219381"/>
              <a:ext cx="397892" cy="646462"/>
              <a:chOff x="1400864" y="1624076"/>
              <a:chExt cx="560368" cy="910439"/>
            </a:xfrm>
          </p:grpSpPr>
          <p:grpSp>
            <p:nvGrpSpPr>
              <p:cNvPr id="1185" name="Google Shape;1185;p284"/>
              <p:cNvGrpSpPr/>
              <p:nvPr/>
            </p:nvGrpSpPr>
            <p:grpSpPr>
              <a:xfrm>
                <a:off x="1400864" y="1624076"/>
                <a:ext cx="560368" cy="825149"/>
                <a:chOff x="1342876" y="1647676"/>
                <a:chExt cx="560368" cy="825149"/>
              </a:xfrm>
            </p:grpSpPr>
            <p:sp>
              <p:nvSpPr>
                <p:cNvPr id="1186" name="Google Shape;118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7" name="Google Shape;118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8" name="Google Shape;118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9" name="Google Shape;118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90" name="Google Shape;1190;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2" name="Google Shape;1192;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3" name="Google Shape;1193;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4" name="Google Shape;1194;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5"/>
        <p:cNvGrpSpPr/>
        <p:nvPr/>
      </p:nvGrpSpPr>
      <p:grpSpPr>
        <a:xfrm>
          <a:off x="0" y="0"/>
          <a:ext cx="0" cy="0"/>
          <a:chOff x="0" y="0"/>
          <a:chExt cx="0" cy="0"/>
        </a:xfrm>
      </p:grpSpPr>
      <p:pic>
        <p:nvPicPr>
          <p:cNvPr id="1196" name="Google Shape;1196;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7" name="Google Shape;1197;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8" name="Google Shape;1198;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9" name="Google Shape;1199;p285"/>
          <p:cNvGrpSpPr/>
          <p:nvPr/>
        </p:nvGrpSpPr>
        <p:grpSpPr>
          <a:xfrm>
            <a:off x="1761518" y="3131028"/>
            <a:ext cx="5620964" cy="646462"/>
            <a:chOff x="881517" y="3131028"/>
            <a:chExt cx="5620964" cy="646462"/>
          </a:xfrm>
        </p:grpSpPr>
        <p:grpSp>
          <p:nvGrpSpPr>
            <p:cNvPr id="1200" name="Google Shape;1200;p285"/>
            <p:cNvGrpSpPr/>
            <p:nvPr/>
          </p:nvGrpSpPr>
          <p:grpSpPr>
            <a:xfrm>
              <a:off x="881517" y="3131028"/>
              <a:ext cx="397892" cy="646462"/>
              <a:chOff x="1400864" y="1624076"/>
              <a:chExt cx="560368" cy="910439"/>
            </a:xfrm>
          </p:grpSpPr>
          <p:grpSp>
            <p:nvGrpSpPr>
              <p:cNvPr id="1201" name="Google Shape;1201;p285"/>
              <p:cNvGrpSpPr/>
              <p:nvPr/>
            </p:nvGrpSpPr>
            <p:grpSpPr>
              <a:xfrm>
                <a:off x="1400864" y="1624076"/>
                <a:ext cx="560368" cy="825149"/>
                <a:chOff x="1342876" y="1647676"/>
                <a:chExt cx="560368" cy="825149"/>
              </a:xfrm>
            </p:grpSpPr>
            <p:sp>
              <p:nvSpPr>
                <p:cNvPr id="1202" name="Google Shape;120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3" name="Google Shape;120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4" name="Google Shape;120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5" name="Google Shape;120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6" name="Google Shape;1206;p285"/>
            <p:cNvGrpSpPr/>
            <p:nvPr/>
          </p:nvGrpSpPr>
          <p:grpSpPr>
            <a:xfrm>
              <a:off x="2622541" y="3131028"/>
              <a:ext cx="397892" cy="646462"/>
              <a:chOff x="1400864" y="1624076"/>
              <a:chExt cx="560368" cy="910439"/>
            </a:xfrm>
          </p:grpSpPr>
          <p:grpSp>
            <p:nvGrpSpPr>
              <p:cNvPr id="1207" name="Google Shape;1207;p285"/>
              <p:cNvGrpSpPr/>
              <p:nvPr/>
            </p:nvGrpSpPr>
            <p:grpSpPr>
              <a:xfrm>
                <a:off x="1400864" y="1624076"/>
                <a:ext cx="560368" cy="825149"/>
                <a:chOff x="1342876" y="1647676"/>
                <a:chExt cx="560368" cy="825149"/>
              </a:xfrm>
            </p:grpSpPr>
            <p:sp>
              <p:nvSpPr>
                <p:cNvPr id="1208" name="Google Shape;120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9" name="Google Shape;120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0" name="Google Shape;121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1" name="Google Shape;121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2" name="Google Shape;1212;p285"/>
            <p:cNvGrpSpPr/>
            <p:nvPr/>
          </p:nvGrpSpPr>
          <p:grpSpPr>
            <a:xfrm>
              <a:off x="4363565" y="3131028"/>
              <a:ext cx="397892" cy="646462"/>
              <a:chOff x="1400864" y="1624076"/>
              <a:chExt cx="560368" cy="910439"/>
            </a:xfrm>
          </p:grpSpPr>
          <p:grpSp>
            <p:nvGrpSpPr>
              <p:cNvPr id="1213" name="Google Shape;1213;p285"/>
              <p:cNvGrpSpPr/>
              <p:nvPr/>
            </p:nvGrpSpPr>
            <p:grpSpPr>
              <a:xfrm>
                <a:off x="1400864" y="1624076"/>
                <a:ext cx="560368" cy="825149"/>
                <a:chOff x="1342876" y="1647676"/>
                <a:chExt cx="560368" cy="825149"/>
              </a:xfrm>
            </p:grpSpPr>
            <p:sp>
              <p:nvSpPr>
                <p:cNvPr id="1214" name="Google Shape;121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5" name="Google Shape;121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6" name="Google Shape;121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7" name="Google Shape;121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8" name="Google Shape;1218;p285"/>
            <p:cNvGrpSpPr/>
            <p:nvPr/>
          </p:nvGrpSpPr>
          <p:grpSpPr>
            <a:xfrm>
              <a:off x="6104589" y="3131028"/>
              <a:ext cx="397892" cy="646462"/>
              <a:chOff x="1400864" y="1624076"/>
              <a:chExt cx="560368" cy="910439"/>
            </a:xfrm>
          </p:grpSpPr>
          <p:grpSp>
            <p:nvGrpSpPr>
              <p:cNvPr id="1219" name="Google Shape;1219;p285"/>
              <p:cNvGrpSpPr/>
              <p:nvPr/>
            </p:nvGrpSpPr>
            <p:grpSpPr>
              <a:xfrm>
                <a:off x="1400864" y="1624076"/>
                <a:ext cx="560368" cy="825149"/>
                <a:chOff x="1342876" y="1647676"/>
                <a:chExt cx="560368" cy="825149"/>
              </a:xfrm>
            </p:grpSpPr>
            <p:sp>
              <p:nvSpPr>
                <p:cNvPr id="1220" name="Google Shape;122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21" name="Google Shape;122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22" name="Google Shape;122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3" name="Google Shape;122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24" name="Google Shape;1224;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5" name="Google Shape;1225;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6" name="Google Shape;1226;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7" name="Google Shape;1227;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28" name="Google Shape;1228;p285"/>
          <p:cNvGrpSpPr/>
          <p:nvPr/>
        </p:nvGrpSpPr>
        <p:grpSpPr>
          <a:xfrm>
            <a:off x="881517" y="1424144"/>
            <a:ext cx="7361989" cy="646462"/>
            <a:chOff x="881517" y="2219381"/>
            <a:chExt cx="7361989" cy="646462"/>
          </a:xfrm>
        </p:grpSpPr>
        <p:grpSp>
          <p:nvGrpSpPr>
            <p:cNvPr id="1229" name="Google Shape;1229;p285"/>
            <p:cNvGrpSpPr/>
            <p:nvPr/>
          </p:nvGrpSpPr>
          <p:grpSpPr>
            <a:xfrm>
              <a:off x="881517" y="2219381"/>
              <a:ext cx="397892" cy="646462"/>
              <a:chOff x="1400864" y="1624076"/>
              <a:chExt cx="560368" cy="910439"/>
            </a:xfrm>
          </p:grpSpPr>
          <p:grpSp>
            <p:nvGrpSpPr>
              <p:cNvPr id="1230" name="Google Shape;1230;p285"/>
              <p:cNvGrpSpPr/>
              <p:nvPr/>
            </p:nvGrpSpPr>
            <p:grpSpPr>
              <a:xfrm>
                <a:off x="1400864" y="1624076"/>
                <a:ext cx="560368" cy="825149"/>
                <a:chOff x="1342876" y="1647676"/>
                <a:chExt cx="560368" cy="825149"/>
              </a:xfrm>
            </p:grpSpPr>
            <p:sp>
              <p:nvSpPr>
                <p:cNvPr id="1231" name="Google Shape;123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2" name="Google Shape;123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3" name="Google Shape;123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4" name="Google Shape;123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5" name="Google Shape;1235;p285"/>
            <p:cNvGrpSpPr/>
            <p:nvPr/>
          </p:nvGrpSpPr>
          <p:grpSpPr>
            <a:xfrm>
              <a:off x="2622541" y="2219381"/>
              <a:ext cx="397892" cy="646462"/>
              <a:chOff x="1400864" y="1624076"/>
              <a:chExt cx="560368" cy="910439"/>
            </a:xfrm>
          </p:grpSpPr>
          <p:grpSp>
            <p:nvGrpSpPr>
              <p:cNvPr id="1236" name="Google Shape;1236;p285"/>
              <p:cNvGrpSpPr/>
              <p:nvPr/>
            </p:nvGrpSpPr>
            <p:grpSpPr>
              <a:xfrm>
                <a:off x="1400864" y="1624076"/>
                <a:ext cx="560368" cy="825149"/>
                <a:chOff x="1342876" y="1647676"/>
                <a:chExt cx="560368" cy="825149"/>
              </a:xfrm>
            </p:grpSpPr>
            <p:sp>
              <p:nvSpPr>
                <p:cNvPr id="1237" name="Google Shape;123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8" name="Google Shape;123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9" name="Google Shape;123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0" name="Google Shape;124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1" name="Google Shape;1241;p285"/>
            <p:cNvGrpSpPr/>
            <p:nvPr/>
          </p:nvGrpSpPr>
          <p:grpSpPr>
            <a:xfrm>
              <a:off x="4363565" y="2219381"/>
              <a:ext cx="397892" cy="646462"/>
              <a:chOff x="1400864" y="1624076"/>
              <a:chExt cx="560368" cy="910439"/>
            </a:xfrm>
          </p:grpSpPr>
          <p:grpSp>
            <p:nvGrpSpPr>
              <p:cNvPr id="1242" name="Google Shape;1242;p285"/>
              <p:cNvGrpSpPr/>
              <p:nvPr/>
            </p:nvGrpSpPr>
            <p:grpSpPr>
              <a:xfrm>
                <a:off x="1400864" y="1624076"/>
                <a:ext cx="560368" cy="825149"/>
                <a:chOff x="1342876" y="1647676"/>
                <a:chExt cx="560368" cy="825149"/>
              </a:xfrm>
            </p:grpSpPr>
            <p:sp>
              <p:nvSpPr>
                <p:cNvPr id="1243" name="Google Shape;124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4" name="Google Shape;124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5" name="Google Shape;124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6" name="Google Shape;124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7" name="Google Shape;1247;p285"/>
            <p:cNvGrpSpPr/>
            <p:nvPr/>
          </p:nvGrpSpPr>
          <p:grpSpPr>
            <a:xfrm>
              <a:off x="6104589" y="2219381"/>
              <a:ext cx="397892" cy="646462"/>
              <a:chOff x="1400864" y="1624076"/>
              <a:chExt cx="560368" cy="910439"/>
            </a:xfrm>
          </p:grpSpPr>
          <p:grpSp>
            <p:nvGrpSpPr>
              <p:cNvPr id="1248" name="Google Shape;1248;p285"/>
              <p:cNvGrpSpPr/>
              <p:nvPr/>
            </p:nvGrpSpPr>
            <p:grpSpPr>
              <a:xfrm>
                <a:off x="1400864" y="1624076"/>
                <a:ext cx="560368" cy="825149"/>
                <a:chOff x="1342876" y="1647676"/>
                <a:chExt cx="560368" cy="825149"/>
              </a:xfrm>
            </p:grpSpPr>
            <p:sp>
              <p:nvSpPr>
                <p:cNvPr id="1249" name="Google Shape;124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0" name="Google Shape;125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1" name="Google Shape;125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2" name="Google Shape;125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53" name="Google Shape;1253;p285"/>
            <p:cNvGrpSpPr/>
            <p:nvPr/>
          </p:nvGrpSpPr>
          <p:grpSpPr>
            <a:xfrm>
              <a:off x="7845614" y="2219381"/>
              <a:ext cx="397892" cy="646462"/>
              <a:chOff x="1400864" y="1624076"/>
              <a:chExt cx="560368" cy="910439"/>
            </a:xfrm>
          </p:grpSpPr>
          <p:grpSp>
            <p:nvGrpSpPr>
              <p:cNvPr id="1254" name="Google Shape;1254;p285"/>
              <p:cNvGrpSpPr/>
              <p:nvPr/>
            </p:nvGrpSpPr>
            <p:grpSpPr>
              <a:xfrm>
                <a:off x="1400864" y="1624076"/>
                <a:ext cx="560368" cy="825149"/>
                <a:chOff x="1342876" y="1647676"/>
                <a:chExt cx="560368" cy="825149"/>
              </a:xfrm>
            </p:grpSpPr>
            <p:sp>
              <p:nvSpPr>
                <p:cNvPr id="1255" name="Google Shape;125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6" name="Google Shape;125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7" name="Google Shape;125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8" name="Google Shape;125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59" name="Google Shape;1259;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1" name="Google Shape;1261;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2" name="Google Shape;1262;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3" name="Google Shape;1263;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4"/>
        <p:cNvGrpSpPr/>
        <p:nvPr/>
      </p:nvGrpSpPr>
      <p:grpSpPr>
        <a:xfrm>
          <a:off x="0" y="0"/>
          <a:ext cx="0" cy="0"/>
          <a:chOff x="0" y="0"/>
          <a:chExt cx="0" cy="0"/>
        </a:xfrm>
      </p:grpSpPr>
      <p:pic>
        <p:nvPicPr>
          <p:cNvPr id="1265" name="Google Shape;1265;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6" name="Google Shape;1266;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7" name="Google Shape;1267;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8" name="Google Shape;1268;p286"/>
          <p:cNvGrpSpPr/>
          <p:nvPr/>
        </p:nvGrpSpPr>
        <p:grpSpPr>
          <a:xfrm>
            <a:off x="1761518" y="3131028"/>
            <a:ext cx="5620964" cy="646462"/>
            <a:chOff x="881517" y="3131028"/>
            <a:chExt cx="5620964" cy="646462"/>
          </a:xfrm>
        </p:grpSpPr>
        <p:grpSp>
          <p:nvGrpSpPr>
            <p:cNvPr id="1269" name="Google Shape;1269;p286"/>
            <p:cNvGrpSpPr/>
            <p:nvPr/>
          </p:nvGrpSpPr>
          <p:grpSpPr>
            <a:xfrm>
              <a:off x="881517" y="3131028"/>
              <a:ext cx="397892" cy="646462"/>
              <a:chOff x="1400864" y="1624076"/>
              <a:chExt cx="560368" cy="910439"/>
            </a:xfrm>
          </p:grpSpPr>
          <p:grpSp>
            <p:nvGrpSpPr>
              <p:cNvPr id="1270" name="Google Shape;1270;p286"/>
              <p:cNvGrpSpPr/>
              <p:nvPr/>
            </p:nvGrpSpPr>
            <p:grpSpPr>
              <a:xfrm>
                <a:off x="1400864" y="1624076"/>
                <a:ext cx="560368" cy="825149"/>
                <a:chOff x="1342876" y="1647676"/>
                <a:chExt cx="560368" cy="825149"/>
              </a:xfrm>
            </p:grpSpPr>
            <p:sp>
              <p:nvSpPr>
                <p:cNvPr id="1271" name="Google Shape;127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2" name="Google Shape;127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3" name="Google Shape;127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4" name="Google Shape;127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5" name="Google Shape;1275;p286"/>
            <p:cNvGrpSpPr/>
            <p:nvPr/>
          </p:nvGrpSpPr>
          <p:grpSpPr>
            <a:xfrm>
              <a:off x="2622541" y="3131028"/>
              <a:ext cx="397892" cy="646462"/>
              <a:chOff x="1400864" y="1624076"/>
              <a:chExt cx="560368" cy="910439"/>
            </a:xfrm>
          </p:grpSpPr>
          <p:grpSp>
            <p:nvGrpSpPr>
              <p:cNvPr id="1276" name="Google Shape;1276;p286"/>
              <p:cNvGrpSpPr/>
              <p:nvPr/>
            </p:nvGrpSpPr>
            <p:grpSpPr>
              <a:xfrm>
                <a:off x="1400864" y="1624076"/>
                <a:ext cx="560368" cy="825149"/>
                <a:chOff x="1342876" y="1647676"/>
                <a:chExt cx="560368" cy="825149"/>
              </a:xfrm>
            </p:grpSpPr>
            <p:sp>
              <p:nvSpPr>
                <p:cNvPr id="1277" name="Google Shape;127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8" name="Google Shape;127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9" name="Google Shape;127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0" name="Google Shape;128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1" name="Google Shape;1281;p286"/>
            <p:cNvGrpSpPr/>
            <p:nvPr/>
          </p:nvGrpSpPr>
          <p:grpSpPr>
            <a:xfrm>
              <a:off x="4363565" y="3131028"/>
              <a:ext cx="397892" cy="646462"/>
              <a:chOff x="1400864" y="1624076"/>
              <a:chExt cx="560368" cy="910439"/>
            </a:xfrm>
          </p:grpSpPr>
          <p:grpSp>
            <p:nvGrpSpPr>
              <p:cNvPr id="1282" name="Google Shape;1282;p286"/>
              <p:cNvGrpSpPr/>
              <p:nvPr/>
            </p:nvGrpSpPr>
            <p:grpSpPr>
              <a:xfrm>
                <a:off x="1400864" y="1624076"/>
                <a:ext cx="560368" cy="825149"/>
                <a:chOff x="1342876" y="1647676"/>
                <a:chExt cx="560368" cy="825149"/>
              </a:xfrm>
            </p:grpSpPr>
            <p:sp>
              <p:nvSpPr>
                <p:cNvPr id="1283" name="Google Shape;128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4" name="Google Shape;128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5" name="Google Shape;128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6" name="Google Shape;128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7" name="Google Shape;1287;p286"/>
            <p:cNvGrpSpPr/>
            <p:nvPr/>
          </p:nvGrpSpPr>
          <p:grpSpPr>
            <a:xfrm>
              <a:off x="6104589" y="3131028"/>
              <a:ext cx="397892" cy="646462"/>
              <a:chOff x="1400864" y="1624076"/>
              <a:chExt cx="560368" cy="910439"/>
            </a:xfrm>
          </p:grpSpPr>
          <p:grpSp>
            <p:nvGrpSpPr>
              <p:cNvPr id="1288" name="Google Shape;1288;p286"/>
              <p:cNvGrpSpPr/>
              <p:nvPr/>
            </p:nvGrpSpPr>
            <p:grpSpPr>
              <a:xfrm>
                <a:off x="1400864" y="1624076"/>
                <a:ext cx="560368" cy="825149"/>
                <a:chOff x="1342876" y="1647676"/>
                <a:chExt cx="560368" cy="825149"/>
              </a:xfrm>
            </p:grpSpPr>
            <p:sp>
              <p:nvSpPr>
                <p:cNvPr id="1289" name="Google Shape;128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90" name="Google Shape;129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91" name="Google Shape;129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2" name="Google Shape;129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93" name="Google Shape;1293;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4" name="Google Shape;1294;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5" name="Google Shape;1295;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6" name="Google Shape;1296;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97" name="Google Shape;1297;p286"/>
          <p:cNvGrpSpPr/>
          <p:nvPr/>
        </p:nvGrpSpPr>
        <p:grpSpPr>
          <a:xfrm>
            <a:off x="881517" y="1424144"/>
            <a:ext cx="7361989" cy="646462"/>
            <a:chOff x="881517" y="2219381"/>
            <a:chExt cx="7361989" cy="646462"/>
          </a:xfrm>
        </p:grpSpPr>
        <p:grpSp>
          <p:nvGrpSpPr>
            <p:cNvPr id="1298" name="Google Shape;1298;p286"/>
            <p:cNvGrpSpPr/>
            <p:nvPr/>
          </p:nvGrpSpPr>
          <p:grpSpPr>
            <a:xfrm>
              <a:off x="881517" y="2219381"/>
              <a:ext cx="397892" cy="646462"/>
              <a:chOff x="1400864" y="1624076"/>
              <a:chExt cx="560368" cy="910439"/>
            </a:xfrm>
          </p:grpSpPr>
          <p:grpSp>
            <p:nvGrpSpPr>
              <p:cNvPr id="1299" name="Google Shape;1299;p286"/>
              <p:cNvGrpSpPr/>
              <p:nvPr/>
            </p:nvGrpSpPr>
            <p:grpSpPr>
              <a:xfrm>
                <a:off x="1400864" y="1624076"/>
                <a:ext cx="560368" cy="825149"/>
                <a:chOff x="1342876" y="1647676"/>
                <a:chExt cx="560368" cy="825149"/>
              </a:xfrm>
            </p:grpSpPr>
            <p:sp>
              <p:nvSpPr>
                <p:cNvPr id="1300" name="Google Shape;130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1" name="Google Shape;130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2" name="Google Shape;130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3" name="Google Shape;130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4" name="Google Shape;1304;p286"/>
            <p:cNvGrpSpPr/>
            <p:nvPr/>
          </p:nvGrpSpPr>
          <p:grpSpPr>
            <a:xfrm>
              <a:off x="2622541" y="2219381"/>
              <a:ext cx="397892" cy="646462"/>
              <a:chOff x="1400864" y="1624076"/>
              <a:chExt cx="560368" cy="910439"/>
            </a:xfrm>
          </p:grpSpPr>
          <p:grpSp>
            <p:nvGrpSpPr>
              <p:cNvPr id="1305" name="Google Shape;1305;p286"/>
              <p:cNvGrpSpPr/>
              <p:nvPr/>
            </p:nvGrpSpPr>
            <p:grpSpPr>
              <a:xfrm>
                <a:off x="1400864" y="1624076"/>
                <a:ext cx="560368" cy="825149"/>
                <a:chOff x="1342876" y="1647676"/>
                <a:chExt cx="560368" cy="825149"/>
              </a:xfrm>
            </p:grpSpPr>
            <p:sp>
              <p:nvSpPr>
                <p:cNvPr id="1306" name="Google Shape;130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7" name="Google Shape;130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8" name="Google Shape;130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9" name="Google Shape;130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0" name="Google Shape;1310;p286"/>
            <p:cNvGrpSpPr/>
            <p:nvPr/>
          </p:nvGrpSpPr>
          <p:grpSpPr>
            <a:xfrm>
              <a:off x="4363565" y="2219381"/>
              <a:ext cx="397892" cy="646462"/>
              <a:chOff x="1400864" y="1624076"/>
              <a:chExt cx="560368" cy="910439"/>
            </a:xfrm>
          </p:grpSpPr>
          <p:grpSp>
            <p:nvGrpSpPr>
              <p:cNvPr id="1311" name="Google Shape;1311;p286"/>
              <p:cNvGrpSpPr/>
              <p:nvPr/>
            </p:nvGrpSpPr>
            <p:grpSpPr>
              <a:xfrm>
                <a:off x="1400864" y="1624076"/>
                <a:ext cx="560368" cy="825149"/>
                <a:chOff x="1342876" y="1647676"/>
                <a:chExt cx="560368" cy="825149"/>
              </a:xfrm>
            </p:grpSpPr>
            <p:sp>
              <p:nvSpPr>
                <p:cNvPr id="1312" name="Google Shape;131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3" name="Google Shape;131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4" name="Google Shape;131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5" name="Google Shape;131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6" name="Google Shape;1316;p286"/>
            <p:cNvGrpSpPr/>
            <p:nvPr/>
          </p:nvGrpSpPr>
          <p:grpSpPr>
            <a:xfrm>
              <a:off x="6104589" y="2219381"/>
              <a:ext cx="397892" cy="646462"/>
              <a:chOff x="1400864" y="1624076"/>
              <a:chExt cx="560368" cy="910439"/>
            </a:xfrm>
          </p:grpSpPr>
          <p:grpSp>
            <p:nvGrpSpPr>
              <p:cNvPr id="1317" name="Google Shape;1317;p286"/>
              <p:cNvGrpSpPr/>
              <p:nvPr/>
            </p:nvGrpSpPr>
            <p:grpSpPr>
              <a:xfrm>
                <a:off x="1400864" y="1624076"/>
                <a:ext cx="560368" cy="825149"/>
                <a:chOff x="1342876" y="1647676"/>
                <a:chExt cx="560368" cy="825149"/>
              </a:xfrm>
            </p:grpSpPr>
            <p:sp>
              <p:nvSpPr>
                <p:cNvPr id="1318" name="Google Shape;131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9" name="Google Shape;131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0" name="Google Shape;132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1" name="Google Shape;132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22" name="Google Shape;1322;p286"/>
            <p:cNvGrpSpPr/>
            <p:nvPr/>
          </p:nvGrpSpPr>
          <p:grpSpPr>
            <a:xfrm>
              <a:off x="7845614" y="2219381"/>
              <a:ext cx="397892" cy="646462"/>
              <a:chOff x="1400864" y="1624076"/>
              <a:chExt cx="560368" cy="910439"/>
            </a:xfrm>
          </p:grpSpPr>
          <p:grpSp>
            <p:nvGrpSpPr>
              <p:cNvPr id="1323" name="Google Shape;1323;p286"/>
              <p:cNvGrpSpPr/>
              <p:nvPr/>
            </p:nvGrpSpPr>
            <p:grpSpPr>
              <a:xfrm>
                <a:off x="1400864" y="1624076"/>
                <a:ext cx="560368" cy="825149"/>
                <a:chOff x="1342876" y="1647676"/>
                <a:chExt cx="560368" cy="825149"/>
              </a:xfrm>
            </p:grpSpPr>
            <p:sp>
              <p:nvSpPr>
                <p:cNvPr id="1324" name="Google Shape;132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25" name="Google Shape;132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6" name="Google Shape;132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7" name="Google Shape;132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28" name="Google Shape;1328;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30" name="Google Shape;1330;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31" name="Google Shape;1331;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32" name="Google Shape;1332;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3"/>
        <p:cNvGrpSpPr/>
        <p:nvPr/>
      </p:nvGrpSpPr>
      <p:grpSpPr>
        <a:xfrm>
          <a:off x="0" y="0"/>
          <a:ext cx="0" cy="0"/>
          <a:chOff x="0" y="0"/>
          <a:chExt cx="0" cy="0"/>
        </a:xfrm>
      </p:grpSpPr>
      <p:pic>
        <p:nvPicPr>
          <p:cNvPr id="1334" name="Google Shape;1334;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5" name="Google Shape;1335;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6" name="Google Shape;1336;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7" name="Google Shape;1337;p287"/>
          <p:cNvGrpSpPr/>
          <p:nvPr/>
        </p:nvGrpSpPr>
        <p:grpSpPr>
          <a:xfrm>
            <a:off x="881517" y="3131028"/>
            <a:ext cx="7361989" cy="646462"/>
            <a:chOff x="881517" y="2219381"/>
            <a:chExt cx="7361989" cy="646462"/>
          </a:xfrm>
        </p:grpSpPr>
        <p:grpSp>
          <p:nvGrpSpPr>
            <p:cNvPr id="1338" name="Google Shape;1338;p287"/>
            <p:cNvGrpSpPr/>
            <p:nvPr/>
          </p:nvGrpSpPr>
          <p:grpSpPr>
            <a:xfrm>
              <a:off x="881517" y="2219381"/>
              <a:ext cx="397892" cy="646462"/>
              <a:chOff x="1400864" y="1624076"/>
              <a:chExt cx="560368" cy="910439"/>
            </a:xfrm>
          </p:grpSpPr>
          <p:grpSp>
            <p:nvGrpSpPr>
              <p:cNvPr id="1339" name="Google Shape;1339;p287"/>
              <p:cNvGrpSpPr/>
              <p:nvPr/>
            </p:nvGrpSpPr>
            <p:grpSpPr>
              <a:xfrm>
                <a:off x="1400864" y="1624076"/>
                <a:ext cx="560368" cy="825149"/>
                <a:chOff x="1342876" y="1647676"/>
                <a:chExt cx="560368" cy="825149"/>
              </a:xfrm>
            </p:grpSpPr>
            <p:sp>
              <p:nvSpPr>
                <p:cNvPr id="1340" name="Google Shape;134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1" name="Google Shape;134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2" name="Google Shape;134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3" name="Google Shape;134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4" name="Google Shape;1344;p287"/>
            <p:cNvGrpSpPr/>
            <p:nvPr/>
          </p:nvGrpSpPr>
          <p:grpSpPr>
            <a:xfrm>
              <a:off x="2622541" y="2219381"/>
              <a:ext cx="397892" cy="646462"/>
              <a:chOff x="1400864" y="1624076"/>
              <a:chExt cx="560368" cy="910439"/>
            </a:xfrm>
          </p:grpSpPr>
          <p:grpSp>
            <p:nvGrpSpPr>
              <p:cNvPr id="1345" name="Google Shape;1345;p287"/>
              <p:cNvGrpSpPr/>
              <p:nvPr/>
            </p:nvGrpSpPr>
            <p:grpSpPr>
              <a:xfrm>
                <a:off x="1400864" y="1624076"/>
                <a:ext cx="560368" cy="825149"/>
                <a:chOff x="1342876" y="1647676"/>
                <a:chExt cx="560368" cy="825149"/>
              </a:xfrm>
            </p:grpSpPr>
            <p:sp>
              <p:nvSpPr>
                <p:cNvPr id="1346" name="Google Shape;134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7" name="Google Shape;134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8" name="Google Shape;134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9" name="Google Shape;134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0" name="Google Shape;1350;p287"/>
            <p:cNvGrpSpPr/>
            <p:nvPr/>
          </p:nvGrpSpPr>
          <p:grpSpPr>
            <a:xfrm>
              <a:off x="4363565" y="2219381"/>
              <a:ext cx="397892" cy="646462"/>
              <a:chOff x="1400864" y="1624076"/>
              <a:chExt cx="560368" cy="910439"/>
            </a:xfrm>
          </p:grpSpPr>
          <p:grpSp>
            <p:nvGrpSpPr>
              <p:cNvPr id="1351" name="Google Shape;1351;p287"/>
              <p:cNvGrpSpPr/>
              <p:nvPr/>
            </p:nvGrpSpPr>
            <p:grpSpPr>
              <a:xfrm>
                <a:off x="1400864" y="1624076"/>
                <a:ext cx="560368" cy="825149"/>
                <a:chOff x="1342876" y="1647676"/>
                <a:chExt cx="560368" cy="825149"/>
              </a:xfrm>
            </p:grpSpPr>
            <p:sp>
              <p:nvSpPr>
                <p:cNvPr id="1352" name="Google Shape;135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3" name="Google Shape;135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4" name="Google Shape;135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5" name="Google Shape;135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6" name="Google Shape;1356;p287"/>
            <p:cNvGrpSpPr/>
            <p:nvPr/>
          </p:nvGrpSpPr>
          <p:grpSpPr>
            <a:xfrm>
              <a:off x="6104589" y="2219381"/>
              <a:ext cx="397892" cy="646462"/>
              <a:chOff x="1400864" y="1624076"/>
              <a:chExt cx="560368" cy="910439"/>
            </a:xfrm>
          </p:grpSpPr>
          <p:grpSp>
            <p:nvGrpSpPr>
              <p:cNvPr id="1357" name="Google Shape;1357;p287"/>
              <p:cNvGrpSpPr/>
              <p:nvPr/>
            </p:nvGrpSpPr>
            <p:grpSpPr>
              <a:xfrm>
                <a:off x="1400864" y="1624076"/>
                <a:ext cx="560368" cy="825149"/>
                <a:chOff x="1342876" y="1647676"/>
                <a:chExt cx="560368" cy="825149"/>
              </a:xfrm>
            </p:grpSpPr>
            <p:sp>
              <p:nvSpPr>
                <p:cNvPr id="1358" name="Google Shape;135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9" name="Google Shape;135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0" name="Google Shape;136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1" name="Google Shape;136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62" name="Google Shape;1362;p287"/>
            <p:cNvGrpSpPr/>
            <p:nvPr/>
          </p:nvGrpSpPr>
          <p:grpSpPr>
            <a:xfrm>
              <a:off x="7845614" y="2219381"/>
              <a:ext cx="397892" cy="646462"/>
              <a:chOff x="1400864" y="1624076"/>
              <a:chExt cx="560368" cy="910439"/>
            </a:xfrm>
          </p:grpSpPr>
          <p:grpSp>
            <p:nvGrpSpPr>
              <p:cNvPr id="1363" name="Google Shape;1363;p287"/>
              <p:cNvGrpSpPr/>
              <p:nvPr/>
            </p:nvGrpSpPr>
            <p:grpSpPr>
              <a:xfrm>
                <a:off x="1400864" y="1624076"/>
                <a:ext cx="560368" cy="825149"/>
                <a:chOff x="1342876" y="1647676"/>
                <a:chExt cx="560368" cy="825149"/>
              </a:xfrm>
            </p:grpSpPr>
            <p:sp>
              <p:nvSpPr>
                <p:cNvPr id="1364" name="Google Shape;1364;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65" name="Google Shape;136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6" name="Google Shape;136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7" name="Google Shape;1367;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68" name="Google Shape;1368;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70" name="Google Shape;1370;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71" name="Google Shape;1371;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72" name="Google Shape;1372;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373" name="Google Shape;1373;p287"/>
          <p:cNvGrpSpPr/>
          <p:nvPr/>
        </p:nvGrpSpPr>
        <p:grpSpPr>
          <a:xfrm>
            <a:off x="881517" y="1424144"/>
            <a:ext cx="7361989" cy="646462"/>
            <a:chOff x="881517" y="2219381"/>
            <a:chExt cx="7361989" cy="646462"/>
          </a:xfrm>
        </p:grpSpPr>
        <p:grpSp>
          <p:nvGrpSpPr>
            <p:cNvPr id="1374" name="Google Shape;1374;p287"/>
            <p:cNvGrpSpPr/>
            <p:nvPr/>
          </p:nvGrpSpPr>
          <p:grpSpPr>
            <a:xfrm>
              <a:off x="881517" y="2219381"/>
              <a:ext cx="397892" cy="646462"/>
              <a:chOff x="1400864" y="1624076"/>
              <a:chExt cx="560368" cy="910439"/>
            </a:xfrm>
          </p:grpSpPr>
          <p:grpSp>
            <p:nvGrpSpPr>
              <p:cNvPr id="1375" name="Google Shape;1375;p287"/>
              <p:cNvGrpSpPr/>
              <p:nvPr/>
            </p:nvGrpSpPr>
            <p:grpSpPr>
              <a:xfrm>
                <a:off x="1400864" y="1624076"/>
                <a:ext cx="560368" cy="825149"/>
                <a:chOff x="1342876" y="1647676"/>
                <a:chExt cx="560368" cy="825149"/>
              </a:xfrm>
            </p:grpSpPr>
            <p:sp>
              <p:nvSpPr>
                <p:cNvPr id="1376" name="Google Shape;137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77" name="Google Shape;137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78" name="Google Shape;137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9" name="Google Shape;137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0" name="Google Shape;1380;p287"/>
            <p:cNvGrpSpPr/>
            <p:nvPr/>
          </p:nvGrpSpPr>
          <p:grpSpPr>
            <a:xfrm>
              <a:off x="2622541" y="2219381"/>
              <a:ext cx="397892" cy="646462"/>
              <a:chOff x="1400864" y="1624076"/>
              <a:chExt cx="560368" cy="910439"/>
            </a:xfrm>
          </p:grpSpPr>
          <p:grpSp>
            <p:nvGrpSpPr>
              <p:cNvPr id="1381" name="Google Shape;1381;p287"/>
              <p:cNvGrpSpPr/>
              <p:nvPr/>
            </p:nvGrpSpPr>
            <p:grpSpPr>
              <a:xfrm>
                <a:off x="1400864" y="1624076"/>
                <a:ext cx="560368" cy="825149"/>
                <a:chOff x="1342876" y="1647676"/>
                <a:chExt cx="560368" cy="825149"/>
              </a:xfrm>
            </p:grpSpPr>
            <p:sp>
              <p:nvSpPr>
                <p:cNvPr id="1382" name="Google Shape;138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3" name="Google Shape;138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4" name="Google Shape;138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5" name="Google Shape;138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6" name="Google Shape;1386;p287"/>
            <p:cNvGrpSpPr/>
            <p:nvPr/>
          </p:nvGrpSpPr>
          <p:grpSpPr>
            <a:xfrm>
              <a:off x="4363565" y="2219381"/>
              <a:ext cx="397892" cy="646462"/>
              <a:chOff x="1400864" y="1624076"/>
              <a:chExt cx="560368" cy="910439"/>
            </a:xfrm>
          </p:grpSpPr>
          <p:grpSp>
            <p:nvGrpSpPr>
              <p:cNvPr id="1387" name="Google Shape;1387;p287"/>
              <p:cNvGrpSpPr/>
              <p:nvPr/>
            </p:nvGrpSpPr>
            <p:grpSpPr>
              <a:xfrm>
                <a:off x="1400864" y="1624076"/>
                <a:ext cx="560368" cy="825149"/>
                <a:chOff x="1342876" y="1647676"/>
                <a:chExt cx="560368" cy="825149"/>
              </a:xfrm>
            </p:grpSpPr>
            <p:sp>
              <p:nvSpPr>
                <p:cNvPr id="1388" name="Google Shape;138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9" name="Google Shape;138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0" name="Google Shape;139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1" name="Google Shape;139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2" name="Google Shape;1392;p287"/>
            <p:cNvGrpSpPr/>
            <p:nvPr/>
          </p:nvGrpSpPr>
          <p:grpSpPr>
            <a:xfrm>
              <a:off x="6104589" y="2219381"/>
              <a:ext cx="397892" cy="646462"/>
              <a:chOff x="1400864" y="1624076"/>
              <a:chExt cx="560368" cy="910439"/>
            </a:xfrm>
          </p:grpSpPr>
          <p:grpSp>
            <p:nvGrpSpPr>
              <p:cNvPr id="1393" name="Google Shape;1393;p287"/>
              <p:cNvGrpSpPr/>
              <p:nvPr/>
            </p:nvGrpSpPr>
            <p:grpSpPr>
              <a:xfrm>
                <a:off x="1400864" y="1624076"/>
                <a:ext cx="560368" cy="825149"/>
                <a:chOff x="1342876" y="1647676"/>
                <a:chExt cx="560368" cy="825149"/>
              </a:xfrm>
            </p:grpSpPr>
            <p:sp>
              <p:nvSpPr>
                <p:cNvPr id="1394" name="Google Shape;1394;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5" name="Google Shape;139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6" name="Google Shape;139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7" name="Google Shape;1397;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8" name="Google Shape;1398;p287"/>
            <p:cNvGrpSpPr/>
            <p:nvPr/>
          </p:nvGrpSpPr>
          <p:grpSpPr>
            <a:xfrm>
              <a:off x="7845614" y="2219381"/>
              <a:ext cx="397892" cy="646462"/>
              <a:chOff x="1400864" y="1624076"/>
              <a:chExt cx="560368" cy="910439"/>
            </a:xfrm>
          </p:grpSpPr>
          <p:grpSp>
            <p:nvGrpSpPr>
              <p:cNvPr id="1399" name="Google Shape;1399;p287"/>
              <p:cNvGrpSpPr/>
              <p:nvPr/>
            </p:nvGrpSpPr>
            <p:grpSpPr>
              <a:xfrm>
                <a:off x="1400864" y="1624076"/>
                <a:ext cx="560368" cy="825149"/>
                <a:chOff x="1342876" y="1647676"/>
                <a:chExt cx="560368" cy="825149"/>
              </a:xfrm>
            </p:grpSpPr>
            <p:sp>
              <p:nvSpPr>
                <p:cNvPr id="1400" name="Google Shape;1400;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01" name="Google Shape;140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402" name="Google Shape;140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3" name="Google Shape;1403;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404" name="Google Shape;1404;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6" name="Google Shape;1406;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7" name="Google Shape;1407;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8" name="Google Shape;1408;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9"/>
        <p:cNvGrpSpPr/>
        <p:nvPr/>
      </p:nvGrpSpPr>
      <p:grpSpPr>
        <a:xfrm>
          <a:off x="0" y="0"/>
          <a:ext cx="0" cy="0"/>
          <a:chOff x="0" y="0"/>
          <a:chExt cx="0" cy="0"/>
        </a:xfrm>
      </p:grpSpPr>
      <p:pic>
        <p:nvPicPr>
          <p:cNvPr id="1410" name="Google Shape;1410;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1" name="Google Shape;1411;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2" name="Google Shape;1412;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3" name="Google Shape;1413;p288"/>
          <p:cNvGrpSpPr/>
          <p:nvPr/>
        </p:nvGrpSpPr>
        <p:grpSpPr>
          <a:xfrm>
            <a:off x="2805107" y="1224889"/>
            <a:ext cx="3533786" cy="3185052"/>
            <a:chOff x="2801099" y="1114361"/>
            <a:chExt cx="3533786" cy="3185052"/>
          </a:xfrm>
        </p:grpSpPr>
        <p:grpSp>
          <p:nvGrpSpPr>
            <p:cNvPr id="1414" name="Google Shape;1414;p288"/>
            <p:cNvGrpSpPr/>
            <p:nvPr/>
          </p:nvGrpSpPr>
          <p:grpSpPr>
            <a:xfrm>
              <a:off x="2801099" y="1228944"/>
              <a:ext cx="3533786" cy="2955886"/>
              <a:chOff x="2801099" y="1066147"/>
              <a:chExt cx="3533786" cy="2955886"/>
            </a:xfrm>
          </p:grpSpPr>
          <p:grpSp>
            <p:nvGrpSpPr>
              <p:cNvPr id="1415" name="Google Shape;1415;p288"/>
              <p:cNvGrpSpPr/>
              <p:nvPr/>
            </p:nvGrpSpPr>
            <p:grpSpPr>
              <a:xfrm>
                <a:off x="6252959" y="1066147"/>
                <a:ext cx="81926" cy="2955886"/>
                <a:chOff x="6252959" y="1066147"/>
                <a:chExt cx="81926" cy="2955886"/>
              </a:xfrm>
            </p:grpSpPr>
            <p:sp>
              <p:nvSpPr>
                <p:cNvPr id="1416" name="Google Shape;1416;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8" name="Google Shape;1418;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9" name="Google Shape;1419;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421" name="Google Shape;1421;p288"/>
              <p:cNvGrpSpPr/>
              <p:nvPr/>
            </p:nvGrpSpPr>
            <p:grpSpPr>
              <a:xfrm>
                <a:off x="2801099" y="1066147"/>
                <a:ext cx="81926" cy="2955886"/>
                <a:chOff x="2801099" y="1066147"/>
                <a:chExt cx="81926" cy="2955886"/>
              </a:xfrm>
            </p:grpSpPr>
            <p:sp>
              <p:nvSpPr>
                <p:cNvPr id="1422" name="Google Shape;1422;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4" name="Google Shape;1424;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1427" name="Google Shape;1427;p288"/>
            <p:cNvGrpSpPr/>
            <p:nvPr/>
          </p:nvGrpSpPr>
          <p:grpSpPr>
            <a:xfrm>
              <a:off x="2975830" y="1114361"/>
              <a:ext cx="3184323" cy="3185052"/>
              <a:chOff x="2908735" y="1068601"/>
              <a:chExt cx="3326530" cy="3327292"/>
            </a:xfrm>
          </p:grpSpPr>
          <p:sp>
            <p:nvSpPr>
              <p:cNvPr id="1428" name="Google Shape;1428;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86"/>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1460" name="Google Shape;1460;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7" name="Google Shape;1467;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8" name="Google Shape;1468;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0"/>
        <p:cNvGrpSpPr/>
        <p:nvPr/>
      </p:nvGrpSpPr>
      <p:grpSpPr>
        <a:xfrm>
          <a:off x="0" y="0"/>
          <a:ext cx="0" cy="0"/>
          <a:chOff x="0" y="0"/>
          <a:chExt cx="0" cy="0"/>
        </a:xfrm>
      </p:grpSpPr>
      <p:pic>
        <p:nvPicPr>
          <p:cNvPr id="1471" name="Google Shape;1471;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72" name="Google Shape;1472;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4"/>
        <p:cNvGrpSpPr/>
        <p:nvPr/>
      </p:nvGrpSpPr>
      <p:grpSpPr>
        <a:xfrm>
          <a:off x="0" y="0"/>
          <a:ext cx="0" cy="0"/>
          <a:chOff x="0" y="0"/>
          <a:chExt cx="0" cy="0"/>
        </a:xfrm>
      </p:grpSpPr>
      <p:sp>
        <p:nvSpPr>
          <p:cNvPr id="1475" name="Google Shape;1475;p290" descr="Background pattern&#10;&#10;Description automatically generated"/>
          <p:cNvSpPr/>
          <p:nvPr/>
        </p:nvSpPr>
        <p:spPr>
          <a:xfrm>
            <a:off x="0" y="0"/>
            <a:ext cx="9144001" cy="5143500"/>
          </a:xfrm>
          <a:prstGeom prst="rect">
            <a:avLst/>
          </a:prstGeom>
          <a:solidFill>
            <a:srgbClr val="FFFFFF"/>
          </a:solidFill>
          <a:ln>
            <a:noFill/>
          </a:ln>
        </p:spPr>
      </p:sp>
      <p:pic>
        <p:nvPicPr>
          <p:cNvPr id="1476" name="Google Shape;1476;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7" name="Google Shape;1477;p290"/>
          <p:cNvGrpSpPr/>
          <p:nvPr/>
        </p:nvGrpSpPr>
        <p:grpSpPr>
          <a:xfrm>
            <a:off x="2263140" y="1653932"/>
            <a:ext cx="4747260" cy="830997"/>
            <a:chOff x="2263140" y="1779657"/>
            <a:chExt cx="4747260" cy="830997"/>
          </a:xfrm>
        </p:grpSpPr>
        <p:cxnSp>
          <p:nvCxnSpPr>
            <p:cNvPr id="1478" name="Google Shape;1478;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9" name="Google Shape;1479;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0" name="Google Shape;1480;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1"/>
        <p:cNvGrpSpPr/>
        <p:nvPr/>
      </p:nvGrpSpPr>
      <p:grpSpPr>
        <a:xfrm>
          <a:off x="0" y="0"/>
          <a:ext cx="0" cy="0"/>
          <a:chOff x="0" y="0"/>
          <a:chExt cx="0" cy="0"/>
        </a:xfrm>
      </p:grpSpPr>
      <p:sp>
        <p:nvSpPr>
          <p:cNvPr id="1482" name="Google Shape;1482;p291" descr="Background pattern&#10;&#10;Description automatically generated"/>
          <p:cNvSpPr/>
          <p:nvPr/>
        </p:nvSpPr>
        <p:spPr>
          <a:xfrm>
            <a:off x="0" y="0"/>
            <a:ext cx="9144001" cy="5143500"/>
          </a:xfrm>
          <a:prstGeom prst="rect">
            <a:avLst/>
          </a:prstGeom>
          <a:solidFill>
            <a:srgbClr val="FFFFFF"/>
          </a:solidFill>
          <a:ln>
            <a:noFill/>
          </a:ln>
        </p:spPr>
      </p:sp>
      <p:pic>
        <p:nvPicPr>
          <p:cNvPr id="1483" name="Google Shape;1483;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4" name="Google Shape;1484;p291"/>
          <p:cNvGrpSpPr/>
          <p:nvPr/>
        </p:nvGrpSpPr>
        <p:grpSpPr>
          <a:xfrm>
            <a:off x="2263140" y="1653932"/>
            <a:ext cx="4747260" cy="830997"/>
            <a:chOff x="2263140" y="1779657"/>
            <a:chExt cx="4747260" cy="830997"/>
          </a:xfrm>
        </p:grpSpPr>
        <p:cxnSp>
          <p:nvCxnSpPr>
            <p:cNvPr id="1485" name="Google Shape;1485;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6" name="Google Shape;1486;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7" name="Google Shape;1487;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8"/>
        <p:cNvGrpSpPr/>
        <p:nvPr/>
      </p:nvGrpSpPr>
      <p:grpSpPr>
        <a:xfrm>
          <a:off x="0" y="0"/>
          <a:ext cx="0" cy="0"/>
          <a:chOff x="0" y="0"/>
          <a:chExt cx="0" cy="0"/>
        </a:xfrm>
      </p:grpSpPr>
      <p:sp>
        <p:nvSpPr>
          <p:cNvPr id="1489" name="Google Shape;1489;p292" descr="Background pattern&#10;&#10;Description automatically generated"/>
          <p:cNvSpPr/>
          <p:nvPr/>
        </p:nvSpPr>
        <p:spPr>
          <a:xfrm>
            <a:off x="0" y="0"/>
            <a:ext cx="9144001" cy="5143500"/>
          </a:xfrm>
          <a:prstGeom prst="rect">
            <a:avLst/>
          </a:prstGeom>
          <a:solidFill>
            <a:srgbClr val="FFFFFF"/>
          </a:solidFill>
          <a:ln>
            <a:noFill/>
          </a:ln>
        </p:spPr>
      </p:sp>
      <p:pic>
        <p:nvPicPr>
          <p:cNvPr id="1490" name="Google Shape;1490;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1" name="Google Shape;1491;p292"/>
          <p:cNvGrpSpPr/>
          <p:nvPr/>
        </p:nvGrpSpPr>
        <p:grpSpPr>
          <a:xfrm>
            <a:off x="2263140" y="1653932"/>
            <a:ext cx="4747260" cy="830997"/>
            <a:chOff x="2263140" y="1779657"/>
            <a:chExt cx="4747260" cy="830997"/>
          </a:xfrm>
        </p:grpSpPr>
        <p:cxnSp>
          <p:nvCxnSpPr>
            <p:cNvPr id="1492" name="Google Shape;1492;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3" name="Google Shape;1493;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4" name="Google Shape;1494;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4"/>
        <p:cNvGrpSpPr/>
        <p:nvPr/>
      </p:nvGrpSpPr>
      <p:grpSpPr>
        <a:xfrm>
          <a:off x="0" y="0"/>
          <a:ext cx="0" cy="0"/>
          <a:chOff x="0" y="0"/>
          <a:chExt cx="0" cy="0"/>
        </a:xfrm>
      </p:grpSpPr>
      <p:sp>
        <p:nvSpPr>
          <p:cNvPr id="55" name="Google Shape;55;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6" name="Google Shape;56;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57" name="Google Shape;57;p221"/>
          <p:cNvSpPr>
            <a:spLocks noGrp="1"/>
          </p:cNvSpPr>
          <p:nvPr>
            <p:ph type="pic" idx="2"/>
          </p:nvPr>
        </p:nvSpPr>
        <p:spPr>
          <a:xfrm>
            <a:off x="4983850" y="776920"/>
            <a:ext cx="4160150" cy="4050508"/>
          </a:xfrm>
          <a:prstGeom prst="rect">
            <a:avLst/>
          </a:prstGeom>
          <a:noFill/>
          <a:ln>
            <a:noFill/>
          </a:ln>
        </p:spPr>
      </p:sp>
      <p:sp>
        <p:nvSpPr>
          <p:cNvPr id="58" name="Google Shape;58;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5"/>
        <p:cNvGrpSpPr/>
        <p:nvPr/>
      </p:nvGrpSpPr>
      <p:grpSpPr>
        <a:xfrm>
          <a:off x="0" y="0"/>
          <a:ext cx="0" cy="0"/>
          <a:chOff x="0" y="0"/>
          <a:chExt cx="0" cy="0"/>
        </a:xfrm>
      </p:grpSpPr>
      <p:sp>
        <p:nvSpPr>
          <p:cNvPr id="1496" name="Google Shape;1496;p293" descr="Background pattern&#10;&#10;Description automatically generated"/>
          <p:cNvSpPr/>
          <p:nvPr/>
        </p:nvSpPr>
        <p:spPr>
          <a:xfrm>
            <a:off x="0" y="0"/>
            <a:ext cx="9144001" cy="5143500"/>
          </a:xfrm>
          <a:prstGeom prst="rect">
            <a:avLst/>
          </a:prstGeom>
          <a:solidFill>
            <a:srgbClr val="FFFFFF"/>
          </a:solidFill>
          <a:ln>
            <a:noFill/>
          </a:ln>
        </p:spPr>
      </p:sp>
      <p:pic>
        <p:nvPicPr>
          <p:cNvPr id="1497" name="Google Shape;1497;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8" name="Google Shape;1498;p293"/>
          <p:cNvGrpSpPr/>
          <p:nvPr/>
        </p:nvGrpSpPr>
        <p:grpSpPr>
          <a:xfrm>
            <a:off x="1403060" y="1183590"/>
            <a:ext cx="6337881" cy="1569620"/>
            <a:chOff x="1492092" y="1002130"/>
            <a:chExt cx="6337881" cy="1569620"/>
          </a:xfrm>
        </p:grpSpPr>
        <p:cxnSp>
          <p:nvCxnSpPr>
            <p:cNvPr id="1499" name="Google Shape;1499;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0" name="Google Shape;1500;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1" name="Google Shape;1501;p293"/>
          <p:cNvGrpSpPr/>
          <p:nvPr/>
        </p:nvGrpSpPr>
        <p:grpSpPr>
          <a:xfrm>
            <a:off x="1492092" y="3662045"/>
            <a:ext cx="6159817" cy="71120"/>
            <a:chOff x="2145983" y="2931954"/>
            <a:chExt cx="6159817" cy="71120"/>
          </a:xfrm>
        </p:grpSpPr>
        <p:sp>
          <p:nvSpPr>
            <p:cNvPr id="1502" name="Google Shape;1502;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03" name="Google Shape;1503;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04" name="Google Shape;1504;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5"/>
        <p:cNvGrpSpPr/>
        <p:nvPr/>
      </p:nvGrpSpPr>
      <p:grpSpPr>
        <a:xfrm>
          <a:off x="0" y="0"/>
          <a:ext cx="0" cy="0"/>
          <a:chOff x="0" y="0"/>
          <a:chExt cx="0" cy="0"/>
        </a:xfrm>
      </p:grpSpPr>
      <p:grpSp>
        <p:nvGrpSpPr>
          <p:cNvPr id="1506" name="Google Shape;1506;p294"/>
          <p:cNvGrpSpPr/>
          <p:nvPr/>
        </p:nvGrpSpPr>
        <p:grpSpPr>
          <a:xfrm>
            <a:off x="444" y="0"/>
            <a:ext cx="9143556" cy="5143500"/>
            <a:chOff x="444" y="317809"/>
            <a:chExt cx="9143556" cy="5143500"/>
          </a:xfrm>
        </p:grpSpPr>
        <p:pic>
          <p:nvPicPr>
            <p:cNvPr id="1507" name="Google Shape;1507;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8" name="Google Shape;1508;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9" name="Google Shape;1509;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0" name="Google Shape;1510;p294"/>
          <p:cNvGrpSpPr/>
          <p:nvPr/>
        </p:nvGrpSpPr>
        <p:grpSpPr>
          <a:xfrm>
            <a:off x="904073" y="1547578"/>
            <a:ext cx="7494348" cy="2133815"/>
            <a:chOff x="822793" y="1506938"/>
            <a:chExt cx="7494348" cy="2133815"/>
          </a:xfrm>
        </p:grpSpPr>
        <p:sp>
          <p:nvSpPr>
            <p:cNvPr id="1511" name="Google Shape;1511;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12" name="Google Shape;1512;p294"/>
            <p:cNvGrpSpPr/>
            <p:nvPr/>
          </p:nvGrpSpPr>
          <p:grpSpPr>
            <a:xfrm>
              <a:off x="822793" y="1506938"/>
              <a:ext cx="7391734" cy="1999241"/>
              <a:chOff x="1565910" y="1469735"/>
              <a:chExt cx="6079542" cy="2048377"/>
            </a:xfrm>
          </p:grpSpPr>
          <p:sp>
            <p:nvSpPr>
              <p:cNvPr id="1513" name="Google Shape;1513;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14" name="Google Shape;1514;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15" name="Google Shape;1515;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6"/>
        <p:cNvGrpSpPr/>
        <p:nvPr/>
      </p:nvGrpSpPr>
      <p:grpSpPr>
        <a:xfrm>
          <a:off x="0" y="0"/>
          <a:ext cx="0" cy="0"/>
          <a:chOff x="0" y="0"/>
          <a:chExt cx="0" cy="0"/>
        </a:xfrm>
      </p:grpSpPr>
      <p:grpSp>
        <p:nvGrpSpPr>
          <p:cNvPr id="1517" name="Google Shape;1517;p295"/>
          <p:cNvGrpSpPr/>
          <p:nvPr/>
        </p:nvGrpSpPr>
        <p:grpSpPr>
          <a:xfrm>
            <a:off x="444" y="0"/>
            <a:ext cx="9143556" cy="5143500"/>
            <a:chOff x="444" y="317809"/>
            <a:chExt cx="9143556" cy="5143500"/>
          </a:xfrm>
        </p:grpSpPr>
        <p:pic>
          <p:nvPicPr>
            <p:cNvPr id="1518" name="Google Shape;1518;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9" name="Google Shape;1519;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0" name="Google Shape;1520;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1" name="Google Shape;1521;p295"/>
          <p:cNvGrpSpPr/>
          <p:nvPr/>
        </p:nvGrpSpPr>
        <p:grpSpPr>
          <a:xfrm>
            <a:off x="904073" y="1547578"/>
            <a:ext cx="7494348" cy="2133815"/>
            <a:chOff x="822793" y="1506938"/>
            <a:chExt cx="7494348" cy="2133815"/>
          </a:xfrm>
        </p:grpSpPr>
        <p:sp>
          <p:nvSpPr>
            <p:cNvPr id="1522" name="Google Shape;1522;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23" name="Google Shape;1523;p295"/>
            <p:cNvGrpSpPr/>
            <p:nvPr/>
          </p:nvGrpSpPr>
          <p:grpSpPr>
            <a:xfrm>
              <a:off x="822793" y="1506938"/>
              <a:ext cx="7391734" cy="1999241"/>
              <a:chOff x="1565910" y="1469735"/>
              <a:chExt cx="6079542" cy="2048377"/>
            </a:xfrm>
          </p:grpSpPr>
          <p:sp>
            <p:nvSpPr>
              <p:cNvPr id="1524" name="Google Shape;1524;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25" name="Google Shape;1525;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26" name="Google Shape;1526;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7"/>
        <p:cNvGrpSpPr/>
        <p:nvPr/>
      </p:nvGrpSpPr>
      <p:grpSpPr>
        <a:xfrm>
          <a:off x="0" y="0"/>
          <a:ext cx="0" cy="0"/>
          <a:chOff x="0" y="0"/>
          <a:chExt cx="0" cy="0"/>
        </a:xfrm>
      </p:grpSpPr>
      <p:grpSp>
        <p:nvGrpSpPr>
          <p:cNvPr id="1528" name="Google Shape;1528;p296"/>
          <p:cNvGrpSpPr/>
          <p:nvPr/>
        </p:nvGrpSpPr>
        <p:grpSpPr>
          <a:xfrm>
            <a:off x="444" y="0"/>
            <a:ext cx="9143556" cy="5143500"/>
            <a:chOff x="444" y="317809"/>
            <a:chExt cx="9143556" cy="5143500"/>
          </a:xfrm>
        </p:grpSpPr>
        <p:pic>
          <p:nvPicPr>
            <p:cNvPr id="1529" name="Google Shape;1529;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0" name="Google Shape;1530;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1" name="Google Shape;1531;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32" name="Google Shape;1532;p296"/>
          <p:cNvGrpSpPr/>
          <p:nvPr/>
        </p:nvGrpSpPr>
        <p:grpSpPr>
          <a:xfrm>
            <a:off x="904073" y="1547578"/>
            <a:ext cx="7494348" cy="2133815"/>
            <a:chOff x="822793" y="1506938"/>
            <a:chExt cx="7494348" cy="2133815"/>
          </a:xfrm>
        </p:grpSpPr>
        <p:sp>
          <p:nvSpPr>
            <p:cNvPr id="1533" name="Google Shape;1533;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34" name="Google Shape;1534;p296"/>
            <p:cNvGrpSpPr/>
            <p:nvPr/>
          </p:nvGrpSpPr>
          <p:grpSpPr>
            <a:xfrm>
              <a:off x="822793" y="1506938"/>
              <a:ext cx="7391734" cy="1999241"/>
              <a:chOff x="1565910" y="1469735"/>
              <a:chExt cx="6079542" cy="2048377"/>
            </a:xfrm>
          </p:grpSpPr>
          <p:sp>
            <p:nvSpPr>
              <p:cNvPr id="1535" name="Google Shape;1535;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36" name="Google Shape;1536;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37" name="Google Shape;1537;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8"/>
        <p:cNvGrpSpPr/>
        <p:nvPr/>
      </p:nvGrpSpPr>
      <p:grpSpPr>
        <a:xfrm>
          <a:off x="0" y="0"/>
          <a:ext cx="0" cy="0"/>
          <a:chOff x="0" y="0"/>
          <a:chExt cx="0" cy="0"/>
        </a:xfrm>
      </p:grpSpPr>
      <p:grpSp>
        <p:nvGrpSpPr>
          <p:cNvPr id="1539" name="Google Shape;1539;p297"/>
          <p:cNvGrpSpPr/>
          <p:nvPr/>
        </p:nvGrpSpPr>
        <p:grpSpPr>
          <a:xfrm>
            <a:off x="444" y="0"/>
            <a:ext cx="9143556" cy="5143500"/>
            <a:chOff x="444" y="317809"/>
            <a:chExt cx="9143556" cy="5143500"/>
          </a:xfrm>
        </p:grpSpPr>
        <p:pic>
          <p:nvPicPr>
            <p:cNvPr id="1540" name="Google Shape;1540;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1" name="Google Shape;1541;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42" name="Google Shape;1542;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3" name="Google Shape;1543;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46" name="Google Shape;1546;p297"/>
          <p:cNvGrpSpPr/>
          <p:nvPr/>
        </p:nvGrpSpPr>
        <p:grpSpPr>
          <a:xfrm>
            <a:off x="1985011" y="1602036"/>
            <a:ext cx="502919" cy="45719"/>
            <a:chOff x="1985011" y="1602036"/>
            <a:chExt cx="502919" cy="45719"/>
          </a:xfrm>
        </p:grpSpPr>
        <p:sp>
          <p:nvSpPr>
            <p:cNvPr id="1547" name="Google Shape;1547;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8" name="Google Shape;1548;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9" name="Google Shape;1549;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51" name="Google Shape;1551;p297"/>
          <p:cNvGrpSpPr/>
          <p:nvPr/>
        </p:nvGrpSpPr>
        <p:grpSpPr>
          <a:xfrm>
            <a:off x="6656071" y="3518606"/>
            <a:ext cx="502919" cy="45719"/>
            <a:chOff x="6656071" y="3518606"/>
            <a:chExt cx="502919" cy="45719"/>
          </a:xfrm>
        </p:grpSpPr>
        <p:sp>
          <p:nvSpPr>
            <p:cNvPr id="1552" name="Google Shape;1552;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4" name="Google Shape;1554;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5" name="Google Shape;1555;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56" name="Google Shape;1556;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7"/>
        <p:cNvGrpSpPr/>
        <p:nvPr/>
      </p:nvGrpSpPr>
      <p:grpSpPr>
        <a:xfrm>
          <a:off x="0" y="0"/>
          <a:ext cx="0" cy="0"/>
          <a:chOff x="0" y="0"/>
          <a:chExt cx="0" cy="0"/>
        </a:xfrm>
      </p:grpSpPr>
      <p:grpSp>
        <p:nvGrpSpPr>
          <p:cNvPr id="1558" name="Google Shape;1558;p298"/>
          <p:cNvGrpSpPr/>
          <p:nvPr/>
        </p:nvGrpSpPr>
        <p:grpSpPr>
          <a:xfrm>
            <a:off x="444" y="0"/>
            <a:ext cx="9143556" cy="5143500"/>
            <a:chOff x="444" y="317809"/>
            <a:chExt cx="9143556" cy="5143500"/>
          </a:xfrm>
        </p:grpSpPr>
        <p:pic>
          <p:nvPicPr>
            <p:cNvPr id="1559" name="Google Shape;1559;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0" name="Google Shape;1560;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1" name="Google Shape;1561;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62" name="Google Shape;1562;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65" name="Google Shape;1565;p298"/>
          <p:cNvGrpSpPr/>
          <p:nvPr/>
        </p:nvGrpSpPr>
        <p:grpSpPr>
          <a:xfrm>
            <a:off x="1985011" y="1602036"/>
            <a:ext cx="502919" cy="45719"/>
            <a:chOff x="1985011" y="1602036"/>
            <a:chExt cx="502919" cy="45719"/>
          </a:xfrm>
        </p:grpSpPr>
        <p:sp>
          <p:nvSpPr>
            <p:cNvPr id="1566" name="Google Shape;1566;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7" name="Google Shape;1567;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8" name="Google Shape;1568;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70" name="Google Shape;1570;p298"/>
          <p:cNvGrpSpPr/>
          <p:nvPr/>
        </p:nvGrpSpPr>
        <p:grpSpPr>
          <a:xfrm>
            <a:off x="6656071" y="3518606"/>
            <a:ext cx="502919" cy="45719"/>
            <a:chOff x="6656071" y="3518606"/>
            <a:chExt cx="502919" cy="45719"/>
          </a:xfrm>
        </p:grpSpPr>
        <p:sp>
          <p:nvSpPr>
            <p:cNvPr id="1571" name="Google Shape;1571;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3" name="Google Shape;1573;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4" name="Google Shape;1574;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75" name="Google Shape;1575;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6"/>
        <p:cNvGrpSpPr/>
        <p:nvPr/>
      </p:nvGrpSpPr>
      <p:grpSpPr>
        <a:xfrm>
          <a:off x="0" y="0"/>
          <a:ext cx="0" cy="0"/>
          <a:chOff x="0" y="0"/>
          <a:chExt cx="0" cy="0"/>
        </a:xfrm>
      </p:grpSpPr>
      <p:grpSp>
        <p:nvGrpSpPr>
          <p:cNvPr id="1577" name="Google Shape;1577;p299"/>
          <p:cNvGrpSpPr/>
          <p:nvPr/>
        </p:nvGrpSpPr>
        <p:grpSpPr>
          <a:xfrm>
            <a:off x="444" y="0"/>
            <a:ext cx="9143556" cy="5143500"/>
            <a:chOff x="444" y="317809"/>
            <a:chExt cx="9143556" cy="5143500"/>
          </a:xfrm>
        </p:grpSpPr>
        <p:pic>
          <p:nvPicPr>
            <p:cNvPr id="1578" name="Google Shape;1578;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9" name="Google Shape;1579;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0" name="Google Shape;1580;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1" name="Google Shape;1581;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84" name="Google Shape;1584;p299"/>
          <p:cNvGrpSpPr/>
          <p:nvPr/>
        </p:nvGrpSpPr>
        <p:grpSpPr>
          <a:xfrm>
            <a:off x="1985011" y="1602036"/>
            <a:ext cx="502919" cy="45719"/>
            <a:chOff x="1985011" y="1602036"/>
            <a:chExt cx="502919" cy="45719"/>
          </a:xfrm>
        </p:grpSpPr>
        <p:sp>
          <p:nvSpPr>
            <p:cNvPr id="1585" name="Google Shape;1585;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6" name="Google Shape;1586;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7" name="Google Shape;1587;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89" name="Google Shape;1589;p299"/>
          <p:cNvGrpSpPr/>
          <p:nvPr/>
        </p:nvGrpSpPr>
        <p:grpSpPr>
          <a:xfrm>
            <a:off x="6656071" y="3518606"/>
            <a:ext cx="502919" cy="45719"/>
            <a:chOff x="6656071" y="3518606"/>
            <a:chExt cx="502919" cy="45719"/>
          </a:xfrm>
        </p:grpSpPr>
        <p:sp>
          <p:nvSpPr>
            <p:cNvPr id="1590" name="Google Shape;1590;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2" name="Google Shape;1592;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3" name="Google Shape;1593;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94" name="Google Shape;1594;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8Twce+E1evE=">
    <p:spTree>
      <p:nvGrpSpPr>
        <p:cNvPr id="1" name="Shape 1595"/>
        <p:cNvGrpSpPr/>
        <p:nvPr/>
      </p:nvGrpSpPr>
      <p:grpSpPr>
        <a:xfrm>
          <a:off x="0" y="0"/>
          <a:ext cx="0" cy="0"/>
          <a:chOff x="0" y="0"/>
          <a:chExt cx="0" cy="0"/>
        </a:xfrm>
      </p:grpSpPr>
      <p:sp>
        <p:nvSpPr>
          <p:cNvPr id="1596" name="Google Shape;1596;p300" descr="Background pattern&#10;&#10;Description automatically generated"/>
          <p:cNvSpPr/>
          <p:nvPr/>
        </p:nvSpPr>
        <p:spPr>
          <a:xfrm>
            <a:off x="0" y="0"/>
            <a:ext cx="9144001" cy="5143500"/>
          </a:xfrm>
          <a:prstGeom prst="rect">
            <a:avLst/>
          </a:prstGeom>
          <a:solidFill>
            <a:srgbClr val="FFFFFF"/>
          </a:solidFill>
          <a:ln>
            <a:noFill/>
          </a:ln>
        </p:spPr>
      </p:sp>
      <p:pic>
        <p:nvPicPr>
          <p:cNvPr id="1597" name="Google Shape;1597;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8" name="Google Shape;1598;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endParaRPr/>
          </a:p>
        </p:txBody>
      </p:sp>
      <p:sp>
        <p:nvSpPr>
          <p:cNvPr id="1599" name="Google Shape;1599;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00" name="Google Shape;1600;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pVXAPNFfuNI=">
    <p:spTree>
      <p:nvGrpSpPr>
        <p:cNvPr id="1" name="Shape 1601"/>
        <p:cNvGrpSpPr/>
        <p:nvPr/>
      </p:nvGrpSpPr>
      <p:grpSpPr>
        <a:xfrm>
          <a:off x="0" y="0"/>
          <a:ext cx="0" cy="0"/>
          <a:chOff x="0" y="0"/>
          <a:chExt cx="0" cy="0"/>
        </a:xfrm>
      </p:grpSpPr>
      <p:sp>
        <p:nvSpPr>
          <p:cNvPr id="1602" name="Google Shape;1602;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3" name="Google Shape;1603;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04" name="Google Shape;1604;p301"/>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pic>
        <p:nvPicPr>
          <p:cNvPr id="1605" name="Google Shape;1605;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6" name="Google Shape;1606;p301"/>
          <p:cNvGrpSpPr/>
          <p:nvPr/>
        </p:nvGrpSpPr>
        <p:grpSpPr>
          <a:xfrm>
            <a:off x="724005" y="301093"/>
            <a:ext cx="2665754" cy="542340"/>
            <a:chOff x="5567543" y="349969"/>
            <a:chExt cx="2665754" cy="542340"/>
          </a:xfrm>
        </p:grpSpPr>
        <p:sp>
          <p:nvSpPr>
            <p:cNvPr id="1607" name="Google Shape;1607;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08" name="Google Shape;1608;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9" name="Google Shape;1609;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R/wtgOjBzms=">
    <p:spTree>
      <p:nvGrpSpPr>
        <p:cNvPr id="1" name="Shape 1610"/>
        <p:cNvGrpSpPr/>
        <p:nvPr/>
      </p:nvGrpSpPr>
      <p:grpSpPr>
        <a:xfrm>
          <a:off x="0" y="0"/>
          <a:ext cx="0" cy="0"/>
          <a:chOff x="0" y="0"/>
          <a:chExt cx="0" cy="0"/>
        </a:xfrm>
      </p:grpSpPr>
      <p:sp>
        <p:nvSpPr>
          <p:cNvPr id="1611" name="Google Shape;1611;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12" name="Google Shape;1612;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13" name="Google Shape;1613;p302"/>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sp>
        <p:nvSpPr>
          <p:cNvPr id="1614" name="Google Shape;1614;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5" name="Google Shape;1615;p302" descr="Shape&#10;&#10;Description automatically generated with low confidence"/>
          <p:cNvSpPr/>
          <p:nvPr/>
        </p:nvSpPr>
        <p:spPr>
          <a:xfrm>
            <a:off x="0" y="0"/>
            <a:ext cx="9144000" cy="5143500"/>
          </a:xfrm>
          <a:prstGeom prst="rect">
            <a:avLst/>
          </a:prstGeom>
          <a:solidFill>
            <a:srgbClr val="FFFFFF"/>
          </a:solidFill>
          <a:ln>
            <a:noFill/>
          </a:ln>
        </p:spPr>
      </p:sp>
      <p:grpSp>
        <p:nvGrpSpPr>
          <p:cNvPr id="1616" name="Google Shape;1616;p302"/>
          <p:cNvGrpSpPr/>
          <p:nvPr/>
        </p:nvGrpSpPr>
        <p:grpSpPr>
          <a:xfrm>
            <a:off x="724005" y="301093"/>
            <a:ext cx="2665754" cy="542340"/>
            <a:chOff x="5567543" y="349969"/>
            <a:chExt cx="2665754" cy="542340"/>
          </a:xfrm>
        </p:grpSpPr>
        <p:sp>
          <p:nvSpPr>
            <p:cNvPr id="1617" name="Google Shape;1617;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18" name="Google Shape;1618;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9" name="Google Shape;1619;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1"/>
        <p:cNvGrpSpPr/>
        <p:nvPr/>
      </p:nvGrpSpPr>
      <p:grpSpPr>
        <a:xfrm>
          <a:off x="0" y="0"/>
          <a:ext cx="0" cy="0"/>
          <a:chOff x="0" y="0"/>
          <a:chExt cx="0" cy="0"/>
        </a:xfrm>
      </p:grpSpPr>
      <p:pic>
        <p:nvPicPr>
          <p:cNvPr id="62" name="Google Shape;62;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3" name="Google Shape;63;p222"/>
          <p:cNvSpPr>
            <a:spLocks noGrp="1"/>
          </p:cNvSpPr>
          <p:nvPr>
            <p:ph type="pic" idx="2"/>
          </p:nvPr>
        </p:nvSpPr>
        <p:spPr>
          <a:xfrm>
            <a:off x="4983850" y="776920"/>
            <a:ext cx="4160150" cy="4050508"/>
          </a:xfrm>
          <a:prstGeom prst="rect">
            <a:avLst/>
          </a:prstGeom>
          <a:noFill/>
          <a:ln>
            <a:noFill/>
          </a:ln>
        </p:spPr>
      </p:sp>
      <p:sp>
        <p:nvSpPr>
          <p:cNvPr id="64" name="Google Shape;64;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5" name="Google Shape;65;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 name="Google Shape;66;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gOt6w3oIgE=">
    <p:spTree>
      <p:nvGrpSpPr>
        <p:cNvPr id="1" name="Shape 1620"/>
        <p:cNvGrpSpPr/>
        <p:nvPr/>
      </p:nvGrpSpPr>
      <p:grpSpPr>
        <a:xfrm>
          <a:off x="0" y="0"/>
          <a:ext cx="0" cy="0"/>
          <a:chOff x="0" y="0"/>
          <a:chExt cx="0" cy="0"/>
        </a:xfrm>
      </p:grpSpPr>
      <p:sp>
        <p:nvSpPr>
          <p:cNvPr id="1621" name="Google Shape;1621;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22" name="Google Shape;1622;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23" name="Google Shape;1623;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4" name="Google Shape;1624;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5" name="Google Shape;1625;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26" name="Google Shape;1626;p303"/>
          <p:cNvSpPr>
            <a:spLocks noGrp="1"/>
          </p:cNvSpPr>
          <p:nvPr>
            <p:ph type="pic" idx="2"/>
          </p:nvPr>
        </p:nvSpPr>
        <p:spPr>
          <a:xfrm>
            <a:off x="-1" y="1166963"/>
            <a:ext cx="4113765" cy="3976533"/>
          </a:xfrm>
          <a:prstGeom prst="rect">
            <a:avLst/>
          </a:prstGeom>
          <a:noFill/>
          <a:ln>
            <a:noFill/>
          </a:ln>
        </p:spPr>
      </p:sp>
      <p:sp>
        <p:nvSpPr>
          <p:cNvPr id="1627" name="Google Shape;1627;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lhXMir3rlt4=">
    <p:spTree>
      <p:nvGrpSpPr>
        <p:cNvPr id="1" name="Shape 1628"/>
        <p:cNvGrpSpPr/>
        <p:nvPr/>
      </p:nvGrpSpPr>
      <p:grpSpPr>
        <a:xfrm>
          <a:off x="0" y="0"/>
          <a:ext cx="0" cy="0"/>
          <a:chOff x="0" y="0"/>
          <a:chExt cx="0" cy="0"/>
        </a:xfrm>
      </p:grpSpPr>
      <p:sp>
        <p:nvSpPr>
          <p:cNvPr id="1629" name="Google Shape;1629;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1" name="Google Shape;1631;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2" name="Google Shape;1632;p304" descr="Shape&#10;&#10;Description automatically generated with low confidence"/>
          <p:cNvSpPr/>
          <p:nvPr/>
        </p:nvSpPr>
        <p:spPr>
          <a:xfrm>
            <a:off x="0" y="0"/>
            <a:ext cx="9144000" cy="5143500"/>
          </a:xfrm>
          <a:prstGeom prst="rect">
            <a:avLst/>
          </a:prstGeom>
          <a:solidFill>
            <a:srgbClr val="FFFFFF"/>
          </a:solidFill>
          <a:ln>
            <a:noFill/>
          </a:ln>
        </p:spPr>
      </p:sp>
      <p:sp>
        <p:nvSpPr>
          <p:cNvPr id="1633" name="Google Shape;1633;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4"/>
          <p:cNvSpPr>
            <a:spLocks noGrp="1"/>
          </p:cNvSpPr>
          <p:nvPr>
            <p:ph type="pic" idx="2"/>
          </p:nvPr>
        </p:nvSpPr>
        <p:spPr>
          <a:xfrm>
            <a:off x="-1" y="1166963"/>
            <a:ext cx="4113765" cy="3976533"/>
          </a:xfrm>
          <a:prstGeom prst="rect">
            <a:avLst/>
          </a:prstGeom>
          <a:noFill/>
          <a:ln>
            <a:noFill/>
          </a:ln>
        </p:spPr>
      </p:sp>
      <p:cxnSp>
        <p:nvCxnSpPr>
          <p:cNvPr id="1635" name="Google Shape;1635;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6" name="Google Shape;1636;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a5OsUvn58W4=">
    <p:spTree>
      <p:nvGrpSpPr>
        <p:cNvPr id="1" name="Shape 1637"/>
        <p:cNvGrpSpPr/>
        <p:nvPr/>
      </p:nvGrpSpPr>
      <p:grpSpPr>
        <a:xfrm>
          <a:off x="0" y="0"/>
          <a:ext cx="0" cy="0"/>
          <a:chOff x="0" y="0"/>
          <a:chExt cx="0" cy="0"/>
        </a:xfrm>
      </p:grpSpPr>
      <p:sp>
        <p:nvSpPr>
          <p:cNvPr id="1638" name="Google Shape;1638;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9" name="Google Shape;1639;p305" descr="Shape&#10;&#10;Description automatically generated with low confidence"/>
          <p:cNvSpPr/>
          <p:nvPr/>
        </p:nvSpPr>
        <p:spPr>
          <a:xfrm>
            <a:off x="0" y="0"/>
            <a:ext cx="9144000" cy="5143500"/>
          </a:xfrm>
          <a:prstGeom prst="rect">
            <a:avLst/>
          </a:prstGeom>
          <a:solidFill>
            <a:srgbClr val="FFFFFF"/>
          </a:solidFill>
          <a:ln>
            <a:noFill/>
          </a:ln>
        </p:spPr>
      </p:sp>
      <p:sp>
        <p:nvSpPr>
          <p:cNvPr id="1640" name="Google Shape;1640;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41" name="Google Shape;1641;p305"/>
          <p:cNvSpPr>
            <a:spLocks noGrp="1"/>
          </p:cNvSpPr>
          <p:nvPr>
            <p:ph type="pic" idx="2"/>
          </p:nvPr>
        </p:nvSpPr>
        <p:spPr>
          <a:xfrm>
            <a:off x="-1" y="1166963"/>
            <a:ext cx="4113765" cy="3976533"/>
          </a:xfrm>
          <a:prstGeom prst="rect">
            <a:avLst/>
          </a:prstGeom>
          <a:noFill/>
          <a:ln>
            <a:noFill/>
          </a:ln>
        </p:spPr>
      </p:sp>
      <p:cxnSp>
        <p:nvCxnSpPr>
          <p:cNvPr id="1642" name="Google Shape;1642;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3" name="Google Shape;1643;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2+fs6d8cNBk=">
    <p:spTree>
      <p:nvGrpSpPr>
        <p:cNvPr id="1" name="Shape 1644"/>
        <p:cNvGrpSpPr/>
        <p:nvPr/>
      </p:nvGrpSpPr>
      <p:grpSpPr>
        <a:xfrm>
          <a:off x="0" y="0"/>
          <a:ext cx="0" cy="0"/>
          <a:chOff x="0" y="0"/>
          <a:chExt cx="0" cy="0"/>
        </a:xfrm>
      </p:grpSpPr>
      <p:sp>
        <p:nvSpPr>
          <p:cNvPr id="1645" name="Google Shape;1645;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46" name="Google Shape;1646;p306" descr="Shape&#10;&#10;Description automatically generated with low confidence"/>
          <p:cNvSpPr/>
          <p:nvPr/>
        </p:nvSpPr>
        <p:spPr>
          <a:xfrm>
            <a:off x="0" y="0"/>
            <a:ext cx="9144000" cy="5143500"/>
          </a:xfrm>
          <a:prstGeom prst="rect">
            <a:avLst/>
          </a:prstGeom>
          <a:solidFill>
            <a:srgbClr val="FFFFFF"/>
          </a:solidFill>
          <a:ln>
            <a:noFill/>
          </a:ln>
        </p:spPr>
      </p:sp>
      <p:sp>
        <p:nvSpPr>
          <p:cNvPr id="1647" name="Google Shape;1647;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48" name="Google Shape;1648;p306"/>
          <p:cNvSpPr>
            <a:spLocks noGrp="1"/>
          </p:cNvSpPr>
          <p:nvPr>
            <p:ph type="pic" idx="2"/>
          </p:nvPr>
        </p:nvSpPr>
        <p:spPr>
          <a:xfrm>
            <a:off x="-1" y="1166963"/>
            <a:ext cx="4113765" cy="3976533"/>
          </a:xfrm>
          <a:prstGeom prst="rect">
            <a:avLst/>
          </a:prstGeom>
          <a:noFill/>
          <a:ln>
            <a:noFill/>
          </a:ln>
        </p:spPr>
      </p:sp>
      <p:cxnSp>
        <p:nvCxnSpPr>
          <p:cNvPr id="1649" name="Google Shape;1649;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0" name="Google Shape;1650;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cooSngT/EFI=">
    <p:spTree>
      <p:nvGrpSpPr>
        <p:cNvPr id="1" name="Shape 1651"/>
        <p:cNvGrpSpPr/>
        <p:nvPr/>
      </p:nvGrpSpPr>
      <p:grpSpPr>
        <a:xfrm>
          <a:off x="0" y="0"/>
          <a:ext cx="0" cy="0"/>
          <a:chOff x="0" y="0"/>
          <a:chExt cx="0" cy="0"/>
        </a:xfrm>
      </p:grpSpPr>
      <p:pic>
        <p:nvPicPr>
          <p:cNvPr id="1652" name="Google Shape;1652;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3" name="Google Shape;1653;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4" name="Google Shape;1654;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5" name="Google Shape;1655;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56" name="Google Shape;1656;p307"/>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HU9aRgxABrM=">
    <p:spTree>
      <p:nvGrpSpPr>
        <p:cNvPr id="1" name="Shape 1657"/>
        <p:cNvGrpSpPr/>
        <p:nvPr/>
      </p:nvGrpSpPr>
      <p:grpSpPr>
        <a:xfrm>
          <a:off x="0" y="0"/>
          <a:ext cx="0" cy="0"/>
          <a:chOff x="0" y="0"/>
          <a:chExt cx="0" cy="0"/>
        </a:xfrm>
      </p:grpSpPr>
      <p:pic>
        <p:nvPicPr>
          <p:cNvPr id="1658" name="Google Shape;1658;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9" name="Google Shape;1659;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60" name="Google Shape;1660;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61" name="Google Shape;1661;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62" name="Google Shape;1662;p308"/>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MBSQSP7cgh8=">
    <p:spTree>
      <p:nvGrpSpPr>
        <p:cNvPr id="1" name="Shape 1663"/>
        <p:cNvGrpSpPr/>
        <p:nvPr/>
      </p:nvGrpSpPr>
      <p:grpSpPr>
        <a:xfrm>
          <a:off x="0" y="0"/>
          <a:ext cx="0" cy="0"/>
          <a:chOff x="0" y="0"/>
          <a:chExt cx="0" cy="0"/>
        </a:xfrm>
      </p:grpSpPr>
      <p:sp>
        <p:nvSpPr>
          <p:cNvPr id="1664" name="Google Shape;1664;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65" name="Google Shape;1665;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6" name="Google Shape;1666;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7" name="Google Shape;1667;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8" name="Google Shape;1668;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0"/>
        <p:cNvGrpSpPr/>
        <p:nvPr/>
      </p:nvGrpSpPr>
      <p:grpSpPr>
        <a:xfrm>
          <a:off x="0" y="0"/>
          <a:ext cx="0" cy="0"/>
          <a:chOff x="0" y="0"/>
          <a:chExt cx="0" cy="0"/>
        </a:xfrm>
      </p:grpSpPr>
      <p:pic>
        <p:nvPicPr>
          <p:cNvPr id="1671" name="Google Shape;1671;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72" name="Google Shape;1672;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3" name="Google Shape;1673;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Hml6Kn0/bT4=">
    <p:spTree>
      <p:nvGrpSpPr>
        <p:cNvPr id="1" name="Shape 1674"/>
        <p:cNvGrpSpPr/>
        <p:nvPr/>
      </p:nvGrpSpPr>
      <p:grpSpPr>
        <a:xfrm>
          <a:off x="0" y="0"/>
          <a:ext cx="0" cy="0"/>
          <a:chOff x="0" y="0"/>
          <a:chExt cx="0" cy="0"/>
        </a:xfrm>
      </p:grpSpPr>
      <p:sp>
        <p:nvSpPr>
          <p:cNvPr id="1675" name="Google Shape;1675;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6" name="Google Shape;1676;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7" name="Google Shape;1677;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8" name="Google Shape;1678;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9" name="Google Shape;1679;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80" name="Google Shape;1680;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1" name="Google Shape;1681;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2" name="Google Shape;1682;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3" name="Google Shape;1683;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4" name="Google Shape;1684;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Mvq0S6z2RtQ=">
    <p:spTree>
      <p:nvGrpSpPr>
        <p:cNvPr id="1" name="Shape 1685"/>
        <p:cNvGrpSpPr/>
        <p:nvPr/>
      </p:nvGrpSpPr>
      <p:grpSpPr>
        <a:xfrm>
          <a:off x="0" y="0"/>
          <a:ext cx="0" cy="0"/>
          <a:chOff x="0" y="0"/>
          <a:chExt cx="0" cy="0"/>
        </a:xfrm>
      </p:grpSpPr>
      <p:sp>
        <p:nvSpPr>
          <p:cNvPr id="1686" name="Google Shape;1686;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7" name="Google Shape;1687;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8" name="Google Shape;1688;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9" name="Google Shape;1689;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4"/>
        <p:cNvGrpSpPr/>
        <p:nvPr/>
      </p:nvGrpSpPr>
      <p:grpSpPr>
        <a:xfrm>
          <a:off x="0" y="0"/>
          <a:ext cx="0" cy="0"/>
          <a:chOff x="0" y="0"/>
          <a:chExt cx="0" cy="0"/>
        </a:xfrm>
      </p:grpSpPr>
      <p:sp>
        <p:nvSpPr>
          <p:cNvPr id="1835" name="Google Shape;1835;p209"/>
          <p:cNvSpPr txBox="1">
            <a:spLocks noGrp="1"/>
          </p:cNvSpPr>
          <p:nvPr>
            <p:ph type="body" idx="1"/>
          </p:nvPr>
        </p:nvSpPr>
        <p:spPr>
          <a:xfrm>
            <a:off x="282225" y="2403350"/>
            <a:ext cx="38061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a:t>SOCIAL MEDIA </a:t>
            </a:r>
            <a:endParaRPr dirty="0"/>
          </a:p>
          <a:p>
            <a:pPr marL="0" lvl="0" indent="0" algn="l" rtl="0">
              <a:lnSpc>
                <a:spcPct val="100000"/>
              </a:lnSpc>
              <a:spcBef>
                <a:spcPts val="0"/>
              </a:spcBef>
              <a:spcAft>
                <a:spcPts val="0"/>
              </a:spcAft>
              <a:buNone/>
            </a:pPr>
            <a:r>
              <a:rPr lang="en-US" dirty="0"/>
              <a:t>Task 1</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g21411af2df5_1_47"/>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89" name="Google Shape;1889;g21411af2df5_1_47"/>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Scheduling and Estimates:</a:t>
            </a:r>
            <a:endParaRPr sz="1300" dirty="0"/>
          </a:p>
          <a:p>
            <a:pPr marL="0" lvl="0" indent="0" algn="l" rtl="0">
              <a:lnSpc>
                <a:spcPct val="115000"/>
              </a:lnSpc>
              <a:spcBef>
                <a:spcPts val="1200"/>
              </a:spcBef>
              <a:spcAft>
                <a:spcPts val="0"/>
              </a:spcAft>
              <a:buNone/>
            </a:pPr>
            <a:r>
              <a:rPr lang="en-US" sz="1300" dirty="0"/>
              <a:t>The following is the estimated timeline for the development of the social media application:</a:t>
            </a:r>
            <a:endParaRPr sz="1300" dirty="0"/>
          </a:p>
          <a:p>
            <a:pPr marL="285750" indent="-285750">
              <a:lnSpc>
                <a:spcPct val="115000"/>
              </a:lnSpc>
              <a:spcBef>
                <a:spcPts val="1200"/>
              </a:spcBef>
            </a:pPr>
            <a:r>
              <a:rPr lang="en-IN" sz="1300" dirty="0"/>
              <a:t>Facebook: 3-10 posts per week</a:t>
            </a:r>
          </a:p>
          <a:p>
            <a:pPr marL="285750" indent="-285750">
              <a:lnSpc>
                <a:spcPct val="115000"/>
              </a:lnSpc>
              <a:spcBef>
                <a:spcPts val="1200"/>
              </a:spcBef>
            </a:pPr>
            <a:r>
              <a:rPr lang="en-IN" sz="1300" dirty="0"/>
              <a:t>Twitter: 5+ posts per day</a:t>
            </a:r>
          </a:p>
          <a:p>
            <a:pPr marL="285750" indent="-285750">
              <a:lnSpc>
                <a:spcPct val="115000"/>
              </a:lnSpc>
              <a:spcBef>
                <a:spcPts val="1200"/>
              </a:spcBef>
            </a:pPr>
            <a:r>
              <a:rPr lang="en-IN" sz="1300" dirty="0" err="1"/>
              <a:t>Linkedin</a:t>
            </a:r>
            <a:r>
              <a:rPr lang="en-IN" sz="1300" dirty="0"/>
              <a:t>: 2-5 posts per week</a:t>
            </a:r>
          </a:p>
          <a:p>
            <a:pPr marL="285750" indent="-285750">
              <a:lnSpc>
                <a:spcPct val="115000"/>
              </a:lnSpc>
              <a:spcBef>
                <a:spcPts val="1200"/>
              </a:spcBef>
            </a:pPr>
            <a:r>
              <a:rPr lang="en-IN" sz="1300" dirty="0"/>
              <a:t>Pinterest: 5-10 posts per day</a:t>
            </a:r>
          </a:p>
          <a:p>
            <a:pPr marL="0" indent="0">
              <a:lnSpc>
                <a:spcPct val="115000"/>
              </a:lnSpc>
              <a:spcBef>
                <a:spcPts val="1200"/>
              </a:spcBef>
              <a:buNone/>
            </a:pPr>
            <a:r>
              <a:rPr lang="en-IN" sz="1300" dirty="0"/>
              <a:t> </a:t>
            </a: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g21411af2df5_1_54"/>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95" name="Google Shape;1895;g21411af2df5_1_54"/>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Technical Process:</a:t>
            </a:r>
            <a:endParaRPr sz="1300" dirty="0"/>
          </a:p>
          <a:p>
            <a:pPr marL="0" lvl="0" indent="0" algn="l" rtl="0">
              <a:lnSpc>
                <a:spcPct val="115000"/>
              </a:lnSpc>
              <a:spcBef>
                <a:spcPts val="1200"/>
              </a:spcBef>
              <a:spcAft>
                <a:spcPts val="0"/>
              </a:spcAft>
              <a:buNone/>
            </a:pPr>
            <a:r>
              <a:rPr lang="en-US" sz="1300" dirty="0"/>
              <a:t> The following is the technical process for the development of the social media application:</a:t>
            </a:r>
            <a:endParaRPr sz="1300" dirty="0"/>
          </a:p>
          <a:p>
            <a:pPr marL="742950" indent="-285750">
              <a:lnSpc>
                <a:spcPct val="115000"/>
              </a:lnSpc>
              <a:spcBef>
                <a:spcPts val="1200"/>
              </a:spcBef>
            </a:pPr>
            <a:r>
              <a:rPr lang="en-IN" sz="1300" dirty="0"/>
              <a:t>Strategy optimization</a:t>
            </a:r>
          </a:p>
          <a:p>
            <a:pPr marL="742950" indent="-285750">
              <a:lnSpc>
                <a:spcPct val="115000"/>
              </a:lnSpc>
              <a:spcBef>
                <a:spcPts val="1200"/>
              </a:spcBef>
            </a:pPr>
            <a:r>
              <a:rPr lang="en-IN" sz="1300" dirty="0"/>
              <a:t>Keyword Research</a:t>
            </a:r>
          </a:p>
          <a:p>
            <a:pPr marL="742950" indent="-285750">
              <a:lnSpc>
                <a:spcPct val="115000"/>
              </a:lnSpc>
              <a:spcBef>
                <a:spcPts val="1200"/>
              </a:spcBef>
            </a:pPr>
            <a:r>
              <a:rPr lang="en-IN" sz="1300" dirty="0"/>
              <a:t>Profile Optimization</a:t>
            </a:r>
          </a:p>
          <a:p>
            <a:pPr marL="742950" indent="-285750">
              <a:lnSpc>
                <a:spcPct val="115000"/>
              </a:lnSpc>
              <a:spcBef>
                <a:spcPts val="1200"/>
              </a:spcBef>
            </a:pPr>
            <a:r>
              <a:rPr lang="en-IN" sz="1300" dirty="0"/>
              <a:t>Use Existent Influences</a:t>
            </a:r>
          </a:p>
          <a:p>
            <a:pPr marL="742950" indent="-285750">
              <a:lnSpc>
                <a:spcPct val="115000"/>
              </a:lnSpc>
              <a:spcBef>
                <a:spcPts val="1200"/>
              </a:spcBef>
            </a:pPr>
            <a:r>
              <a:rPr lang="en-IN" sz="1300" dirty="0"/>
              <a:t>Content Optimization</a:t>
            </a:r>
          </a:p>
          <a:p>
            <a:pPr marL="742950" indent="-285750">
              <a:lnSpc>
                <a:spcPct val="115000"/>
              </a:lnSpc>
              <a:spcBef>
                <a:spcPts val="1200"/>
              </a:spcBef>
            </a:pPr>
            <a:r>
              <a:rPr lang="en-IN" sz="1300" dirty="0"/>
              <a:t>Concrete Posting Schedule</a:t>
            </a:r>
            <a:endParaRPr sz="1300" dirty="0"/>
          </a:p>
          <a:p>
            <a:pPr marL="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9"/>
        <p:cNvGrpSpPr/>
        <p:nvPr/>
      </p:nvGrpSpPr>
      <p:grpSpPr>
        <a:xfrm>
          <a:off x="0" y="0"/>
          <a:ext cx="0" cy="0"/>
          <a:chOff x="0" y="0"/>
          <a:chExt cx="0" cy="0"/>
        </a:xfrm>
      </p:grpSpPr>
      <p:sp>
        <p:nvSpPr>
          <p:cNvPr id="1900" name="Google Shape;1900;g21411af2df5_1_64"/>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a:bodyPr>
          <a:lstStyle/>
          <a:p>
            <a:pPr marL="0" lvl="0" indent="0" algn="l" rtl="0">
              <a:lnSpc>
                <a:spcPct val="100000"/>
              </a:lnSpc>
              <a:spcBef>
                <a:spcPts val="0"/>
              </a:spcBef>
              <a:spcAft>
                <a:spcPts val="0"/>
              </a:spcAft>
              <a:buClr>
                <a:schemeClr val="lt1"/>
              </a:buClr>
              <a:buSzPct val="145299"/>
              <a:buFont typeface="Public Sans"/>
              <a:buNone/>
            </a:pPr>
            <a:r>
              <a:rPr lang="en-US" sz="1300" b="0"/>
              <a:t>Task 1: </a:t>
            </a:r>
            <a:endParaRPr/>
          </a:p>
        </p:txBody>
      </p:sp>
      <p:sp>
        <p:nvSpPr>
          <p:cNvPr id="1901" name="Google Shape;1901;g21411af2df5_1_64"/>
          <p:cNvSpPr txBox="1">
            <a:spLocks noGrp="1"/>
          </p:cNvSpPr>
          <p:nvPr>
            <p:ph type="body" idx="1"/>
          </p:nvPr>
        </p:nvSpPr>
        <p:spPr>
          <a:xfrm>
            <a:off x="110050" y="115489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sz="1300"/>
          </a:p>
          <a:p>
            <a:pPr marL="457200" lvl="0" indent="-311150" algn="l" rtl="0">
              <a:lnSpc>
                <a:spcPct val="115000"/>
              </a:lnSpc>
              <a:spcBef>
                <a:spcPts val="1200"/>
              </a:spcBef>
              <a:spcAft>
                <a:spcPts val="0"/>
              </a:spcAft>
              <a:buSzPts val="1300"/>
              <a:buAutoNum type="arabicPeriod"/>
            </a:pPr>
            <a:r>
              <a:rPr lang="en-US" sz="1300"/>
              <a:t>Creation of SRS &amp; Github</a:t>
            </a:r>
            <a:endParaRPr sz="1300"/>
          </a:p>
          <a:p>
            <a:pPr marL="457200" lvl="0" indent="-311150" algn="l" rtl="0">
              <a:lnSpc>
                <a:spcPct val="115000"/>
              </a:lnSpc>
              <a:spcBef>
                <a:spcPts val="0"/>
              </a:spcBef>
              <a:spcAft>
                <a:spcPts val="0"/>
              </a:spcAft>
              <a:buSzPts val="1300"/>
              <a:buAutoNum type="arabicPeriod"/>
            </a:pPr>
            <a:r>
              <a:rPr lang="en-US" sz="1300"/>
              <a:t>Create SRS : “Your Project”</a:t>
            </a:r>
            <a:endParaRPr sz="1300"/>
          </a:p>
          <a:p>
            <a:pPr marL="457200" lvl="0" indent="-311150" algn="l" rtl="0">
              <a:lnSpc>
                <a:spcPct val="115000"/>
              </a:lnSpc>
              <a:spcBef>
                <a:spcPts val="0"/>
              </a:spcBef>
              <a:spcAft>
                <a:spcPts val="0"/>
              </a:spcAft>
              <a:buSzPts val="1300"/>
              <a:buAutoNum type="arabicPeriod"/>
            </a:pPr>
            <a:r>
              <a:rPr lang="en-US" sz="1300"/>
              <a:t>Creation &amp; Set-up of Github account</a:t>
            </a:r>
            <a:endParaRPr sz="1300"/>
          </a:p>
          <a:p>
            <a:pPr marL="457200" lvl="0" indent="-311150" algn="l" rtl="0">
              <a:lnSpc>
                <a:spcPct val="115000"/>
              </a:lnSpc>
              <a:spcBef>
                <a:spcPts val="0"/>
              </a:spcBef>
              <a:spcAft>
                <a:spcPts val="0"/>
              </a:spcAft>
              <a:buSzPts val="1300"/>
              <a:buAutoNum type="arabicPeriod"/>
            </a:pPr>
            <a:r>
              <a:rPr lang="en-US" sz="1300"/>
              <a:t>Creation &amp; Hands-on to various commands of Git Bash</a:t>
            </a:r>
            <a:endParaRPr sz="1300"/>
          </a:p>
          <a:p>
            <a:pPr marL="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r>
              <a:rPr lang="en-US" sz="1300"/>
              <a:t>Evaluation Metric:</a:t>
            </a:r>
            <a:endParaRPr sz="1300"/>
          </a:p>
          <a:p>
            <a:pPr marL="0" lvl="0" indent="0" algn="l" rtl="0">
              <a:lnSpc>
                <a:spcPct val="115000"/>
              </a:lnSpc>
              <a:spcBef>
                <a:spcPts val="1200"/>
              </a:spcBef>
              <a:spcAft>
                <a:spcPts val="0"/>
              </a:spcAft>
              <a:buNone/>
            </a:pPr>
            <a:r>
              <a:rPr lang="en-US" sz="1300"/>
              <a:t>100% Completion of the above tasks</a:t>
            </a:r>
            <a:endParaRPr sz="1300"/>
          </a:p>
          <a:p>
            <a:pPr marL="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0" lvl="0" indent="0" algn="l" rtl="0">
              <a:lnSpc>
                <a:spcPct val="100000"/>
              </a:lnSpc>
              <a:spcBef>
                <a:spcPts val="1200"/>
              </a:spcBef>
              <a:spcAft>
                <a:spcPts val="0"/>
              </a:spcAft>
              <a:buNone/>
            </a:pP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5"/>
        <p:cNvGrpSpPr/>
        <p:nvPr/>
      </p:nvGrpSpPr>
      <p:grpSpPr>
        <a:xfrm>
          <a:off x="0" y="0"/>
          <a:ext cx="0" cy="0"/>
          <a:chOff x="0" y="0"/>
          <a:chExt cx="0" cy="0"/>
        </a:xfrm>
      </p:grpSpPr>
      <p:sp>
        <p:nvSpPr>
          <p:cNvPr id="1906" name="Google Shape;1906;g21411af2df5_1_73"/>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a:bodyPr>
          <a:lstStyle/>
          <a:p>
            <a:pPr marL="0" lvl="0" indent="0" algn="l" rtl="0">
              <a:lnSpc>
                <a:spcPct val="100000"/>
              </a:lnSpc>
              <a:spcBef>
                <a:spcPts val="0"/>
              </a:spcBef>
              <a:spcAft>
                <a:spcPts val="0"/>
              </a:spcAft>
              <a:buClr>
                <a:schemeClr val="lt1"/>
              </a:buClr>
              <a:buSzPts val="1889"/>
              <a:buFont typeface="Public Sans"/>
              <a:buNone/>
            </a:pPr>
            <a:r>
              <a:rPr lang="en-US" sz="1300" b="0"/>
              <a:t>Task 1: </a:t>
            </a:r>
            <a:endParaRPr/>
          </a:p>
        </p:txBody>
      </p:sp>
      <p:sp>
        <p:nvSpPr>
          <p:cNvPr id="1907" name="Google Shape;1907;g21411af2df5_1_73"/>
          <p:cNvSpPr txBox="1">
            <a:spLocks noGrp="1"/>
          </p:cNvSpPr>
          <p:nvPr>
            <p:ph type="body" idx="1"/>
          </p:nvPr>
        </p:nvSpPr>
        <p:spPr>
          <a:xfrm>
            <a:off x="110050" y="115489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a:t>Learning Outcomes:</a:t>
            </a:r>
            <a:endParaRPr sz="1300"/>
          </a:p>
          <a:p>
            <a:pPr marL="457200" lvl="0" indent="-311150" algn="l" rtl="0">
              <a:lnSpc>
                <a:spcPct val="115000"/>
              </a:lnSpc>
              <a:spcBef>
                <a:spcPts val="1200"/>
              </a:spcBef>
              <a:spcAft>
                <a:spcPts val="0"/>
              </a:spcAft>
              <a:buSzPts val="1300"/>
              <a:buChar char="●"/>
            </a:pPr>
            <a:r>
              <a:rPr lang="en-US" sz="1300"/>
              <a:t>Get to know about different lifecycle models.</a:t>
            </a:r>
            <a:endParaRPr sz="1300"/>
          </a:p>
          <a:p>
            <a:pPr marL="457200" lvl="0" indent="-311150" algn="l" rtl="0">
              <a:lnSpc>
                <a:spcPct val="115000"/>
              </a:lnSpc>
              <a:spcBef>
                <a:spcPts val="0"/>
              </a:spcBef>
              <a:spcAft>
                <a:spcPts val="0"/>
              </a:spcAft>
              <a:buSzPts val="1300"/>
              <a:buChar char="●"/>
            </a:pPr>
            <a:r>
              <a:rPr lang="en-US" sz="1300"/>
              <a:t>Understanding importance and how to create an SRS</a:t>
            </a:r>
            <a:endParaRPr sz="1300"/>
          </a:p>
          <a:p>
            <a:pPr marL="457200" lvl="0" indent="-311150" algn="l" rtl="0">
              <a:lnSpc>
                <a:spcPct val="115000"/>
              </a:lnSpc>
              <a:spcBef>
                <a:spcPts val="0"/>
              </a:spcBef>
              <a:spcAft>
                <a:spcPts val="0"/>
              </a:spcAft>
              <a:buSzPts val="1300"/>
              <a:buChar char="●"/>
            </a:pPr>
            <a:r>
              <a:rPr lang="en-US" sz="1300"/>
              <a:t>Knowing various commands of Github</a:t>
            </a:r>
            <a:endParaRPr sz="1300"/>
          </a:p>
          <a:p>
            <a:pPr marL="457200" lvl="0" indent="-311150" algn="l" rtl="0">
              <a:lnSpc>
                <a:spcPct val="115000"/>
              </a:lnSpc>
              <a:spcBef>
                <a:spcPts val="0"/>
              </a:spcBef>
              <a:spcAft>
                <a:spcPts val="0"/>
              </a:spcAft>
              <a:buSzPts val="1300"/>
              <a:buChar char="●"/>
            </a:pPr>
            <a:r>
              <a:rPr lang="en-US" sz="1300"/>
              <a:t>Understanding agile and scrum management techniques for efficient product development</a:t>
            </a:r>
            <a:endParaRPr sz="1300"/>
          </a:p>
          <a:p>
            <a:pPr marL="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457200" lvl="0" indent="0" algn="l" rtl="0">
              <a:lnSpc>
                <a:spcPct val="115000"/>
              </a:lnSpc>
              <a:spcBef>
                <a:spcPts val="1200"/>
              </a:spcBef>
              <a:spcAft>
                <a:spcPts val="0"/>
              </a:spcAft>
              <a:buNone/>
            </a:pPr>
            <a:endParaRPr sz="1300"/>
          </a:p>
          <a:p>
            <a:pPr marL="0" lvl="0" indent="0" algn="l" rtl="0">
              <a:lnSpc>
                <a:spcPct val="100000"/>
              </a:lnSpc>
              <a:spcBef>
                <a:spcPts val="1200"/>
              </a:spcBef>
              <a:spcAft>
                <a:spcPts val="0"/>
              </a:spcAft>
              <a:buNone/>
            </a:pP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1"/>
        <p:cNvGrpSpPr/>
        <p:nvPr/>
      </p:nvGrpSpPr>
      <p:grpSpPr>
        <a:xfrm>
          <a:off x="0" y="0"/>
          <a:ext cx="0" cy="0"/>
          <a:chOff x="0" y="0"/>
          <a:chExt cx="0" cy="0"/>
        </a:xfrm>
      </p:grpSpPr>
      <p:sp>
        <p:nvSpPr>
          <p:cNvPr id="1912" name="Google Shape;1912;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endParaRPr dirty="0"/>
          </a:p>
        </p:txBody>
      </p:sp>
      <p:sp>
        <p:nvSpPr>
          <p:cNvPr id="1913" name="Google Shape;1913;p212"/>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fontScale="85000" lnSpcReduction="10000"/>
          </a:bodyPr>
          <a:lstStyle/>
          <a:p>
            <a:pPr marL="0" lvl="0" indent="0" algn="ctr" rtl="0">
              <a:lnSpc>
                <a:spcPct val="100000"/>
              </a:lnSpc>
              <a:spcBef>
                <a:spcPts val="0"/>
              </a:spcBef>
              <a:spcAft>
                <a:spcPts val="0"/>
              </a:spcAft>
              <a:buClr>
                <a:srgbClr val="BD8738"/>
              </a:buClr>
              <a:buSzPts val="2000"/>
              <a:buNone/>
            </a:pPr>
            <a:r>
              <a:rPr lang="en-IN" dirty="0"/>
              <a:t>https://github.com/Gayathri21126/SRS--Social-media-application</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7"/>
        <p:cNvGrpSpPr/>
        <p:nvPr/>
      </p:nvGrpSpPr>
      <p:grpSpPr>
        <a:xfrm>
          <a:off x="0" y="0"/>
          <a:ext cx="0" cy="0"/>
          <a:chOff x="0" y="0"/>
          <a:chExt cx="0" cy="0"/>
        </a:xfrm>
      </p:grpSpPr>
      <p:pic>
        <p:nvPicPr>
          <p:cNvPr id="1918" name="Google Shape;1918;p213"/>
          <p:cNvPicPr preferRelativeResize="0"/>
          <p:nvPr/>
        </p:nvPicPr>
        <p:blipFill rotWithShape="1">
          <a:blip r:embed="rId3">
            <a:alphaModFix/>
          </a:blip>
          <a:srcRect/>
          <a:stretch/>
        </p:blipFill>
        <p:spPr>
          <a:xfrm>
            <a:off x="0" y="-132617"/>
            <a:ext cx="9144000" cy="5143500"/>
          </a:xfrm>
          <a:prstGeom prst="rect">
            <a:avLst/>
          </a:prstGeom>
          <a:noFill/>
          <a:ln>
            <a:noFill/>
          </a:ln>
        </p:spPr>
      </p:pic>
      <p:sp>
        <p:nvSpPr>
          <p:cNvPr id="1919" name="Google Shape;1919;p213"/>
          <p:cNvSpPr txBox="1"/>
          <p:nvPr/>
        </p:nvSpPr>
        <p:spPr>
          <a:xfrm>
            <a:off x="237600" y="4067275"/>
            <a:ext cx="2879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t>By:</a:t>
            </a:r>
            <a:endParaRPr dirty="0"/>
          </a:p>
          <a:p>
            <a:pPr marL="0" lvl="0" indent="0" algn="l" rtl="0">
              <a:spcBef>
                <a:spcPts val="0"/>
              </a:spcBef>
              <a:spcAft>
                <a:spcPts val="0"/>
              </a:spcAft>
              <a:buNone/>
            </a:pPr>
            <a:r>
              <a:rPr lang="en-US" dirty="0" err="1"/>
              <a:t>Chinthamani</a:t>
            </a:r>
            <a:r>
              <a:rPr lang="en-US" dirty="0"/>
              <a:t> M</a:t>
            </a:r>
            <a:endParaRPr dirty="0"/>
          </a:p>
          <a:p>
            <a:pPr marL="0" lvl="0" indent="0" algn="l" rtl="0">
              <a:spcBef>
                <a:spcPts val="0"/>
              </a:spcBef>
              <a:spcAft>
                <a:spcPts val="0"/>
              </a:spcAft>
              <a:buNone/>
            </a:pPr>
            <a:r>
              <a:rPr lang="en-US" dirty="0"/>
              <a:t>Gayathri P</a:t>
            </a:r>
            <a:endParaRPr dirty="0"/>
          </a:p>
          <a:p>
            <a:pPr marL="0" lvl="0" indent="0" algn="l" rtl="0">
              <a:spcBef>
                <a:spcPts val="0"/>
              </a:spcBef>
              <a:spcAft>
                <a:spcPts val="0"/>
              </a:spcAft>
              <a:buNone/>
            </a:pPr>
            <a:r>
              <a:rPr lang="en-US" dirty="0"/>
              <a:t>Harshini P</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9"/>
        <p:cNvGrpSpPr/>
        <p:nvPr/>
      </p:nvGrpSpPr>
      <p:grpSpPr>
        <a:xfrm>
          <a:off x="0" y="0"/>
          <a:ext cx="0" cy="0"/>
          <a:chOff x="0" y="0"/>
          <a:chExt cx="0" cy="0"/>
        </a:xfrm>
      </p:grpSpPr>
      <p:sp>
        <p:nvSpPr>
          <p:cNvPr id="1840" name="Google Shape;1840;p210"/>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41" name="Google Shape;1841;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300"/>
              <a:buFont typeface="Noto Sans Symbols"/>
              <a:buChar char="▪"/>
            </a:pPr>
            <a:r>
              <a:rPr lang="en-US" sz="1300" dirty="0"/>
              <a:t>Introduction:</a:t>
            </a:r>
            <a:endParaRPr sz="1300" dirty="0"/>
          </a:p>
          <a:p>
            <a:pPr marL="0" lvl="0" indent="0" algn="l" rtl="0">
              <a:lnSpc>
                <a:spcPct val="100000"/>
              </a:lnSpc>
              <a:spcBef>
                <a:spcPts val="0"/>
              </a:spcBef>
              <a:spcAft>
                <a:spcPts val="0"/>
              </a:spcAft>
              <a:buNone/>
            </a:pPr>
            <a:r>
              <a:rPr lang="en-US" sz="1300" dirty="0"/>
              <a:t>This Software Requirements Specification (SRS) report outlines the requirements for social media web application. The purpose of this application is to provide a wide interaction between people and to educate the society. </a:t>
            </a:r>
            <a:endParaRPr sz="1300" dirty="0"/>
          </a:p>
          <a:p>
            <a:pPr marL="0" lvl="0" indent="0" algn="l" rtl="0">
              <a:lnSpc>
                <a:spcPct val="100000"/>
              </a:lnSpc>
              <a:spcBef>
                <a:spcPts val="0"/>
              </a:spcBef>
              <a:spcAft>
                <a:spcPts val="0"/>
              </a:spcAft>
              <a:buNone/>
            </a:pPr>
            <a:endParaRPr sz="1300" dirty="0"/>
          </a:p>
          <a:p>
            <a:pPr marL="0" lvl="0" indent="0" algn="l" rtl="0">
              <a:lnSpc>
                <a:spcPct val="100000"/>
              </a:lnSpc>
              <a:spcBef>
                <a:spcPts val="0"/>
              </a:spcBef>
              <a:spcAft>
                <a:spcPts val="0"/>
              </a:spcAft>
              <a:buNone/>
            </a:pPr>
            <a:r>
              <a:rPr lang="en-US" sz="1300" dirty="0"/>
              <a:t>Overview:</a:t>
            </a:r>
            <a:endParaRPr sz="1300" dirty="0"/>
          </a:p>
          <a:p>
            <a:pPr marL="0" lvl="0" indent="0" algn="l" rtl="0">
              <a:lnSpc>
                <a:spcPct val="100000"/>
              </a:lnSpc>
              <a:spcBef>
                <a:spcPts val="0"/>
              </a:spcBef>
              <a:spcAft>
                <a:spcPts val="0"/>
              </a:spcAft>
              <a:buNone/>
            </a:pPr>
            <a:endParaRPr sz="1300" dirty="0"/>
          </a:p>
          <a:p>
            <a:pPr marL="0" lvl="0" indent="0" algn="l" rtl="0">
              <a:lnSpc>
                <a:spcPct val="100000"/>
              </a:lnSpc>
              <a:spcBef>
                <a:spcPts val="0"/>
              </a:spcBef>
              <a:spcAft>
                <a:spcPts val="0"/>
              </a:spcAft>
              <a:buNone/>
            </a:pPr>
            <a:r>
              <a:rPr lang="en-US" sz="1300" dirty="0"/>
              <a:t> The social media application will allow the society to create  creative minds, build up our society , and spread awareness. The application will constitutes websites and applications that enable users to create and share content or to participate in social networking.</a:t>
            </a:r>
            <a:endParaRPr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sp>
        <p:nvSpPr>
          <p:cNvPr id="1846" name="Google Shape;1846;g21411af2df5_1_9"/>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47" name="Google Shape;1847;g21411af2df5_1_9"/>
          <p:cNvSpPr txBox="1">
            <a:spLocks noGrp="1"/>
          </p:cNvSpPr>
          <p:nvPr>
            <p:ph type="body" idx="1"/>
          </p:nvPr>
        </p:nvSpPr>
        <p:spPr>
          <a:xfrm>
            <a:off x="144700" y="1295649"/>
            <a:ext cx="4548600" cy="333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1300" dirty="0"/>
              <a:t>Users:</a:t>
            </a:r>
            <a:endParaRPr sz="1300" dirty="0"/>
          </a:p>
          <a:p>
            <a:pPr marL="0" lvl="0" indent="0" algn="l" rtl="0">
              <a:lnSpc>
                <a:spcPct val="100000"/>
              </a:lnSpc>
              <a:spcBef>
                <a:spcPts val="0"/>
              </a:spcBef>
              <a:spcAft>
                <a:spcPts val="0"/>
              </a:spcAft>
              <a:buNone/>
            </a:pPr>
            <a:r>
              <a:rPr lang="en-US" sz="1300" dirty="0"/>
              <a:t>The target audience for this application is anyone who wants to interact or learn through many social media platforms. Improves young minds, create awareness among people, get updated with current affairs.</a:t>
            </a:r>
            <a:endParaRPr sz="1300" dirty="0"/>
          </a:p>
          <a:p>
            <a:pPr marL="0" lvl="0" indent="0" algn="l" rtl="0">
              <a:lnSpc>
                <a:spcPct val="100000"/>
              </a:lnSpc>
              <a:spcBef>
                <a:spcPts val="0"/>
              </a:spcBef>
              <a:spcAft>
                <a:spcPts val="0"/>
              </a:spcAft>
              <a:buNone/>
            </a:pPr>
            <a:endParaRPr sz="1300" dirty="0"/>
          </a:p>
          <a:p>
            <a:pPr marL="0" lvl="0" indent="0" algn="l" rtl="0">
              <a:lnSpc>
                <a:spcPct val="100000"/>
              </a:lnSpc>
              <a:spcBef>
                <a:spcPts val="0"/>
              </a:spcBef>
              <a:spcAft>
                <a:spcPts val="0"/>
              </a:spcAft>
              <a:buNone/>
            </a:pPr>
            <a:r>
              <a:rPr lang="en-US" sz="1300" dirty="0"/>
              <a:t>Platform:</a:t>
            </a:r>
            <a:endParaRPr sz="1300" dirty="0"/>
          </a:p>
          <a:p>
            <a:pPr marL="0" lvl="0" indent="0" algn="l" rtl="0">
              <a:lnSpc>
                <a:spcPct val="100000"/>
              </a:lnSpc>
              <a:spcBef>
                <a:spcPts val="0"/>
              </a:spcBef>
              <a:spcAft>
                <a:spcPts val="0"/>
              </a:spcAft>
              <a:buNone/>
            </a:pPr>
            <a:r>
              <a:rPr lang="en-US" sz="1300" dirty="0"/>
              <a:t>The social media platform will be developed using Python. To build this application the latest tools used are Keyword research platforms, data collection tools and research tools including social media database tools.</a:t>
            </a:r>
            <a:endParaRPr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1"/>
        <p:cNvGrpSpPr/>
        <p:nvPr/>
      </p:nvGrpSpPr>
      <p:grpSpPr>
        <a:xfrm>
          <a:off x="0" y="0"/>
          <a:ext cx="0" cy="0"/>
          <a:chOff x="0" y="0"/>
          <a:chExt cx="0" cy="0"/>
        </a:xfrm>
      </p:grpSpPr>
      <p:sp>
        <p:nvSpPr>
          <p:cNvPr id="1852" name="Google Shape;1852;g21411af2df5_1_2"/>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53" name="Google Shape;1853;g21411af2df5_1_2"/>
          <p:cNvSpPr txBox="1">
            <a:spLocks noGrp="1"/>
          </p:cNvSpPr>
          <p:nvPr>
            <p:ph type="body" idx="1"/>
          </p:nvPr>
        </p:nvSpPr>
        <p:spPr>
          <a:xfrm>
            <a:off x="144710" y="1295658"/>
            <a:ext cx="4548600" cy="3036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1300" dirty="0"/>
              <a:t>Functionality:</a:t>
            </a:r>
            <a:endParaRPr sz="1300" dirty="0"/>
          </a:p>
          <a:p>
            <a:pPr marL="0" lvl="0" indent="0" algn="l" rtl="0">
              <a:lnSpc>
                <a:spcPct val="100000"/>
              </a:lnSpc>
              <a:spcBef>
                <a:spcPts val="0"/>
              </a:spcBef>
              <a:spcAft>
                <a:spcPts val="0"/>
              </a:spcAft>
              <a:buNone/>
            </a:pPr>
            <a:endParaRPr sz="1300" dirty="0"/>
          </a:p>
          <a:p>
            <a:pPr marL="0" lvl="0" indent="0" algn="l" rtl="0">
              <a:lnSpc>
                <a:spcPct val="100000"/>
              </a:lnSpc>
              <a:spcBef>
                <a:spcPts val="0"/>
              </a:spcBef>
              <a:spcAft>
                <a:spcPts val="0"/>
              </a:spcAft>
              <a:buNone/>
            </a:pPr>
            <a:r>
              <a:rPr lang="en-US" sz="1300" dirty="0"/>
              <a:t> The following are the core functionalities of the social       media application:</a:t>
            </a:r>
            <a:endParaRPr sz="1300" dirty="0"/>
          </a:p>
          <a:p>
            <a:pPr marL="457200" lvl="0" indent="-298450" algn="l" rtl="0">
              <a:lnSpc>
                <a:spcPct val="115000"/>
              </a:lnSpc>
              <a:spcBef>
                <a:spcPts val="1200"/>
              </a:spcBef>
              <a:spcAft>
                <a:spcPts val="0"/>
              </a:spcAft>
              <a:buClr>
                <a:schemeClr val="dk1"/>
              </a:buClr>
              <a:buSzPts val="1100"/>
              <a:buFont typeface="Arial"/>
              <a:buChar char="●"/>
            </a:pPr>
            <a:r>
              <a:rPr lang="en-US" sz="1300" dirty="0"/>
              <a:t>User authentication and authorization</a:t>
            </a:r>
          </a:p>
          <a:p>
            <a:pPr marL="457200" lvl="0" indent="-298450" algn="l" rtl="0">
              <a:lnSpc>
                <a:spcPct val="115000"/>
              </a:lnSpc>
              <a:spcBef>
                <a:spcPts val="1200"/>
              </a:spcBef>
              <a:spcAft>
                <a:spcPts val="0"/>
              </a:spcAft>
              <a:buClr>
                <a:schemeClr val="dk1"/>
              </a:buClr>
              <a:buSzPts val="1100"/>
              <a:buFont typeface="Arial"/>
              <a:buChar char="●"/>
            </a:pPr>
            <a:r>
              <a:rPr lang="en-US" sz="1300" dirty="0"/>
              <a:t>Reflecting identity</a:t>
            </a:r>
          </a:p>
          <a:p>
            <a:pPr marL="457200" lvl="0" indent="-298450" algn="l" rtl="0">
              <a:lnSpc>
                <a:spcPct val="115000"/>
              </a:lnSpc>
              <a:spcBef>
                <a:spcPts val="1200"/>
              </a:spcBef>
              <a:spcAft>
                <a:spcPts val="0"/>
              </a:spcAft>
              <a:buClr>
                <a:schemeClr val="dk1"/>
              </a:buClr>
              <a:buSzPts val="1100"/>
              <a:buFont typeface="Arial"/>
              <a:buChar char="●"/>
            </a:pPr>
            <a:r>
              <a:rPr lang="en-US" sz="1300" dirty="0"/>
              <a:t>Opportunity to keep in touch</a:t>
            </a:r>
          </a:p>
          <a:p>
            <a:pPr marL="457200" lvl="0" indent="-298450" algn="l" rtl="0">
              <a:lnSpc>
                <a:spcPct val="115000"/>
              </a:lnSpc>
              <a:spcBef>
                <a:spcPts val="1200"/>
              </a:spcBef>
              <a:spcAft>
                <a:spcPts val="0"/>
              </a:spcAft>
              <a:buClr>
                <a:schemeClr val="dk1"/>
              </a:buClr>
              <a:buSzPts val="1100"/>
              <a:buFont typeface="Arial"/>
              <a:buChar char="●"/>
            </a:pPr>
            <a:r>
              <a:rPr lang="en-US" sz="1300" dirty="0"/>
              <a:t>Enabling permanent sharing</a:t>
            </a:r>
          </a:p>
          <a:p>
            <a:pPr marL="457200" lvl="0" indent="-298450" algn="l" rtl="0">
              <a:lnSpc>
                <a:spcPct val="115000"/>
              </a:lnSpc>
              <a:spcBef>
                <a:spcPts val="1200"/>
              </a:spcBef>
              <a:spcAft>
                <a:spcPts val="0"/>
              </a:spcAft>
              <a:buClr>
                <a:schemeClr val="dk1"/>
              </a:buClr>
              <a:buSzPts val="1100"/>
              <a:buFont typeface="Arial"/>
              <a:buChar char="●"/>
            </a:pPr>
            <a:r>
              <a:rPr lang="en-US" sz="1300" dirty="0"/>
              <a:t>Establishing new contacts</a:t>
            </a:r>
          </a:p>
          <a:p>
            <a:pPr marL="457200" lvl="0" indent="-298450" algn="l" rtl="0">
              <a:lnSpc>
                <a:spcPct val="115000"/>
              </a:lnSpc>
              <a:spcBef>
                <a:spcPts val="1200"/>
              </a:spcBef>
              <a:spcAft>
                <a:spcPts val="0"/>
              </a:spcAft>
              <a:buClr>
                <a:schemeClr val="dk1"/>
              </a:buClr>
              <a:buSzPts val="1100"/>
              <a:buFont typeface="Arial"/>
              <a:buChar char="●"/>
            </a:pPr>
            <a:r>
              <a:rPr lang="en-US" sz="1300" dirty="0"/>
              <a:t>Promotion</a:t>
            </a: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411af2df5_1_16"/>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59" name="Google Shape;1859;g21411af2df5_1_16"/>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1300" dirty="0"/>
              <a:t>Development &amp; Responsibility:</a:t>
            </a:r>
          </a:p>
          <a:p>
            <a:pPr marL="0" lvl="0" indent="0" algn="l" rtl="0">
              <a:lnSpc>
                <a:spcPct val="100000"/>
              </a:lnSpc>
              <a:spcBef>
                <a:spcPts val="0"/>
              </a:spcBef>
              <a:spcAft>
                <a:spcPts val="0"/>
              </a:spcAft>
              <a:buNone/>
            </a:pPr>
            <a:r>
              <a:rPr lang="en-US" sz="1300" dirty="0"/>
              <a:t>   </a:t>
            </a:r>
          </a:p>
          <a:p>
            <a:pPr marL="0" lvl="0" indent="0" algn="l" rtl="0">
              <a:lnSpc>
                <a:spcPct val="100000"/>
              </a:lnSpc>
              <a:spcBef>
                <a:spcPts val="0"/>
              </a:spcBef>
              <a:spcAft>
                <a:spcPts val="0"/>
              </a:spcAft>
              <a:buNone/>
            </a:pPr>
            <a:r>
              <a:rPr lang="en-US" sz="1300" dirty="0"/>
              <a:t>   Development agencies have been utilizing social media for years, using blogs , </a:t>
            </a:r>
            <a:r>
              <a:rPr lang="en-US" sz="1300" dirty="0" err="1"/>
              <a:t>facebook</a:t>
            </a:r>
            <a:r>
              <a:rPr lang="en-US" sz="1300" dirty="0"/>
              <a:t> , Twitter, and other platforms to publicize the vision, purpose and activities; spread news; build support; attract volunteers and donors and engage with interested segments of the population.</a:t>
            </a:r>
          </a:p>
          <a:p>
            <a:pPr marL="0" lvl="0" indent="0" algn="l" rtl="0">
              <a:lnSpc>
                <a:spcPct val="100000"/>
              </a:lnSpc>
              <a:spcBef>
                <a:spcPts val="0"/>
              </a:spcBef>
              <a:spcAft>
                <a:spcPts val="0"/>
              </a:spcAft>
              <a:buNone/>
            </a:pPr>
            <a:r>
              <a:rPr lang="en-US" sz="1300" dirty="0"/>
              <a:t>  </a:t>
            </a:r>
          </a:p>
          <a:p>
            <a:pPr marL="0" lvl="0" indent="0" algn="l" rtl="0">
              <a:lnSpc>
                <a:spcPct val="100000"/>
              </a:lnSpc>
              <a:spcBef>
                <a:spcPts val="0"/>
              </a:spcBef>
              <a:spcAft>
                <a:spcPts val="0"/>
              </a:spcAft>
              <a:buNone/>
            </a:pPr>
            <a:r>
              <a:rPr lang="en-US" sz="1300" dirty="0"/>
              <a:t>   For development practitioners, social media and development is now entering a new and exciting phase. As internet connectivity spreads, and cell phone usage spreads even further, there are millions of new potential content creators gaining access to social media each year.</a:t>
            </a:r>
            <a:endParaRPr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3"/>
        <p:cNvGrpSpPr/>
        <p:nvPr/>
      </p:nvGrpSpPr>
      <p:grpSpPr>
        <a:xfrm>
          <a:off x="0" y="0"/>
          <a:ext cx="0" cy="0"/>
          <a:chOff x="0" y="0"/>
          <a:chExt cx="0" cy="0"/>
        </a:xfrm>
      </p:grpSpPr>
      <p:sp>
        <p:nvSpPr>
          <p:cNvPr id="1864" name="Google Shape;1864;g21411af2df5_1_22"/>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65" name="Google Shape;1865;g21411af2df5_1_22"/>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Scopes and Goals:</a:t>
            </a:r>
            <a:endParaRPr sz="1300" dirty="0"/>
          </a:p>
          <a:p>
            <a:pPr marL="0" lvl="0" indent="0" algn="l" rtl="0">
              <a:lnSpc>
                <a:spcPct val="115000"/>
              </a:lnSpc>
              <a:spcBef>
                <a:spcPts val="1200"/>
              </a:spcBef>
              <a:spcAft>
                <a:spcPts val="0"/>
              </a:spcAft>
              <a:buNone/>
            </a:pPr>
            <a:r>
              <a:rPr lang="en-US" sz="1300" dirty="0"/>
              <a:t> The scope of the social media application includes the following goals:</a:t>
            </a:r>
            <a:endParaRPr sz="1300" dirty="0"/>
          </a:p>
          <a:p>
            <a:pPr marL="457200" lvl="0" indent="-298450" algn="l" rtl="0">
              <a:lnSpc>
                <a:spcPct val="115000"/>
              </a:lnSpc>
              <a:spcBef>
                <a:spcPts val="1200"/>
              </a:spcBef>
              <a:spcAft>
                <a:spcPts val="0"/>
              </a:spcAft>
              <a:buClr>
                <a:schemeClr val="dk1"/>
              </a:buClr>
              <a:buSzPts val="1100"/>
              <a:buFont typeface="Arial"/>
              <a:buChar char="●"/>
            </a:pPr>
            <a:r>
              <a:rPr lang="en-US" sz="1300" dirty="0"/>
              <a:t>Create a user-friendly interface for customers to browse and to interact with people.</a:t>
            </a:r>
            <a:endParaRPr sz="1300" dirty="0"/>
          </a:p>
          <a:p>
            <a:pPr marL="457200" lvl="0" indent="-298450" algn="l" rtl="0">
              <a:lnSpc>
                <a:spcPct val="115000"/>
              </a:lnSpc>
              <a:spcBef>
                <a:spcPts val="0"/>
              </a:spcBef>
              <a:spcAft>
                <a:spcPts val="0"/>
              </a:spcAft>
              <a:buClr>
                <a:schemeClr val="dk1"/>
              </a:buClr>
              <a:buSzPts val="1100"/>
              <a:buFont typeface="Arial"/>
              <a:buChar char="●"/>
            </a:pPr>
            <a:r>
              <a:rPr lang="en-US" sz="1300" dirty="0"/>
              <a:t>Implement a robust and secure authentication and authorization system</a:t>
            </a:r>
          </a:p>
          <a:p>
            <a:pPr marL="457200" lvl="0" indent="-298450" algn="l" rtl="0">
              <a:lnSpc>
                <a:spcPct val="115000"/>
              </a:lnSpc>
              <a:spcBef>
                <a:spcPts val="0"/>
              </a:spcBef>
              <a:spcAft>
                <a:spcPts val="0"/>
              </a:spcAft>
              <a:buClr>
                <a:schemeClr val="dk1"/>
              </a:buClr>
              <a:buSzPts val="1100"/>
              <a:buFont typeface="Arial"/>
              <a:buChar char="●"/>
            </a:pPr>
            <a:r>
              <a:rPr lang="en-US" sz="1300" dirty="0"/>
              <a:t>Revenue goal</a:t>
            </a:r>
          </a:p>
          <a:p>
            <a:pPr marL="457200" lvl="0" indent="-298450" algn="l" rtl="0">
              <a:lnSpc>
                <a:spcPct val="115000"/>
              </a:lnSpc>
              <a:spcBef>
                <a:spcPts val="0"/>
              </a:spcBef>
              <a:spcAft>
                <a:spcPts val="0"/>
              </a:spcAft>
              <a:buClr>
                <a:schemeClr val="dk1"/>
              </a:buClr>
              <a:buSzPts val="1100"/>
              <a:buFont typeface="Arial"/>
              <a:buChar char="●"/>
            </a:pPr>
            <a:r>
              <a:rPr lang="en-US" sz="1300" dirty="0"/>
              <a:t>Production goal</a:t>
            </a:r>
          </a:p>
          <a:p>
            <a:pPr marL="457200" lvl="0" indent="-298450" algn="l" rtl="0">
              <a:lnSpc>
                <a:spcPct val="115000"/>
              </a:lnSpc>
              <a:spcBef>
                <a:spcPts val="0"/>
              </a:spcBef>
              <a:spcAft>
                <a:spcPts val="0"/>
              </a:spcAft>
              <a:buClr>
                <a:schemeClr val="dk1"/>
              </a:buClr>
              <a:buSzPts val="1100"/>
              <a:buFont typeface="Arial"/>
              <a:buChar char="●"/>
            </a:pPr>
            <a:r>
              <a:rPr lang="en-US" sz="1300" dirty="0"/>
              <a:t>Concentrates  on traffic goals before anyone can purchase something.</a:t>
            </a:r>
          </a:p>
          <a:p>
            <a:pPr marL="158750" lvl="0" indent="0" algn="l" rtl="0">
              <a:lnSpc>
                <a:spcPct val="115000"/>
              </a:lnSpc>
              <a:spcBef>
                <a:spcPts val="0"/>
              </a:spcBef>
              <a:spcAft>
                <a:spcPts val="0"/>
              </a:spcAft>
              <a:buClr>
                <a:schemeClr val="dk1"/>
              </a:buClr>
              <a:buSzPts val="1100"/>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9"/>
        <p:cNvGrpSpPr/>
        <p:nvPr/>
      </p:nvGrpSpPr>
      <p:grpSpPr>
        <a:xfrm>
          <a:off x="0" y="0"/>
          <a:ext cx="0" cy="0"/>
          <a:chOff x="0" y="0"/>
          <a:chExt cx="0" cy="0"/>
        </a:xfrm>
      </p:grpSpPr>
      <p:sp>
        <p:nvSpPr>
          <p:cNvPr id="1870" name="Google Shape;1870;g21411af2df5_1_28"/>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71" name="Google Shape;1871;g21411af2df5_1_28"/>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Deliverables:</a:t>
            </a:r>
            <a:endParaRPr sz="1300" dirty="0"/>
          </a:p>
          <a:p>
            <a:pPr marL="0" lvl="0" indent="0" algn="l" rtl="0">
              <a:lnSpc>
                <a:spcPct val="115000"/>
              </a:lnSpc>
              <a:spcBef>
                <a:spcPts val="1200"/>
              </a:spcBef>
              <a:spcAft>
                <a:spcPts val="0"/>
              </a:spcAft>
              <a:buNone/>
            </a:pPr>
            <a:r>
              <a:rPr lang="en-US" sz="1300" dirty="0"/>
              <a:t> The following are the deliverables for the social media application:</a:t>
            </a:r>
            <a:endParaRPr sz="1300" dirty="0"/>
          </a:p>
          <a:p>
            <a:pPr marL="457200" lvl="0" indent="-298450" algn="l" rtl="0">
              <a:lnSpc>
                <a:spcPct val="115000"/>
              </a:lnSpc>
              <a:spcBef>
                <a:spcPts val="1200"/>
              </a:spcBef>
              <a:spcAft>
                <a:spcPts val="0"/>
              </a:spcAft>
              <a:buClr>
                <a:schemeClr val="dk1"/>
              </a:buClr>
              <a:buSzPts val="1100"/>
              <a:buFont typeface="Arial"/>
              <a:buChar char="●"/>
            </a:pPr>
            <a:r>
              <a:rPr lang="en-US" sz="1300" dirty="0"/>
              <a:t>Create a social media strategy</a:t>
            </a:r>
          </a:p>
          <a:p>
            <a:pPr marL="457200" lvl="0" indent="-298450" algn="l" rtl="0">
              <a:lnSpc>
                <a:spcPct val="115000"/>
              </a:lnSpc>
              <a:spcBef>
                <a:spcPts val="1200"/>
              </a:spcBef>
              <a:spcAft>
                <a:spcPts val="0"/>
              </a:spcAft>
              <a:buClr>
                <a:schemeClr val="dk1"/>
              </a:buClr>
              <a:buSzPts val="1100"/>
              <a:buFont typeface="Arial"/>
              <a:buChar char="●"/>
            </a:pPr>
            <a:r>
              <a:rPr lang="en-US" sz="1300" dirty="0"/>
              <a:t>Draft newsletter copies</a:t>
            </a:r>
          </a:p>
          <a:p>
            <a:pPr marL="457200" lvl="0" indent="-298450" algn="l" rtl="0">
              <a:lnSpc>
                <a:spcPct val="115000"/>
              </a:lnSpc>
              <a:spcBef>
                <a:spcPts val="1200"/>
              </a:spcBef>
              <a:spcAft>
                <a:spcPts val="0"/>
              </a:spcAft>
              <a:buClr>
                <a:schemeClr val="dk1"/>
              </a:buClr>
              <a:buSzPts val="1100"/>
              <a:buFont typeface="Arial"/>
              <a:buChar char="●"/>
            </a:pPr>
            <a:r>
              <a:rPr lang="en-US" sz="1300" dirty="0"/>
              <a:t>Design social media graphics</a:t>
            </a:r>
          </a:p>
          <a:p>
            <a:pPr marL="457200" lvl="0" indent="-298450" algn="l" rtl="0">
              <a:lnSpc>
                <a:spcPct val="115000"/>
              </a:lnSpc>
              <a:spcBef>
                <a:spcPts val="1200"/>
              </a:spcBef>
              <a:spcAft>
                <a:spcPts val="0"/>
              </a:spcAft>
              <a:buClr>
                <a:schemeClr val="dk1"/>
              </a:buClr>
              <a:buSzPts val="1100"/>
              <a:buFont typeface="Arial"/>
              <a:buChar char="●"/>
            </a:pPr>
            <a:r>
              <a:rPr lang="en-US" sz="1300" dirty="0"/>
              <a:t>Execute mobile ads</a:t>
            </a:r>
          </a:p>
          <a:p>
            <a:pPr marL="457200" lvl="0" indent="-298450" algn="l" rtl="0">
              <a:lnSpc>
                <a:spcPct val="115000"/>
              </a:lnSpc>
              <a:spcBef>
                <a:spcPts val="1200"/>
              </a:spcBef>
              <a:spcAft>
                <a:spcPts val="0"/>
              </a:spcAft>
              <a:buClr>
                <a:schemeClr val="dk1"/>
              </a:buClr>
              <a:buSzPts val="1100"/>
              <a:buFont typeface="Arial"/>
              <a:buChar char="●"/>
            </a:pPr>
            <a:r>
              <a:rPr lang="en-US" sz="1300" dirty="0"/>
              <a:t>Create a pitch deck</a:t>
            </a:r>
          </a:p>
          <a:p>
            <a:pPr marL="457200" lvl="0" indent="-298450" algn="l" rtl="0">
              <a:lnSpc>
                <a:spcPct val="115000"/>
              </a:lnSpc>
              <a:spcBef>
                <a:spcPts val="1200"/>
              </a:spcBef>
              <a:spcAft>
                <a:spcPts val="0"/>
              </a:spcAft>
              <a:buClr>
                <a:schemeClr val="dk1"/>
              </a:buClr>
              <a:buSzPts val="1100"/>
              <a:buFont typeface="Arial"/>
              <a:buChar char="●"/>
            </a:pPr>
            <a:r>
              <a:rPr lang="en-US" sz="1300" dirty="0"/>
              <a:t>Improves process efficiency</a:t>
            </a:r>
          </a:p>
          <a:p>
            <a:pPr marL="457200" lvl="0" indent="-298450" algn="l" rtl="0">
              <a:lnSpc>
                <a:spcPct val="115000"/>
              </a:lnSpc>
              <a:spcBef>
                <a:spcPts val="1200"/>
              </a:spcBef>
              <a:spcAft>
                <a:spcPts val="0"/>
              </a:spcAft>
              <a:buClr>
                <a:schemeClr val="dk1"/>
              </a:buClr>
              <a:buSzPts val="1100"/>
              <a:buFont typeface="Arial"/>
              <a:buChar char="●"/>
            </a:pPr>
            <a:endParaRPr sz="1300" dirty="0"/>
          </a:p>
          <a:p>
            <a:pPr marL="457200" lvl="0" indent="0" algn="l" rtl="0">
              <a:lnSpc>
                <a:spcPct val="115000"/>
              </a:lnSpc>
              <a:spcBef>
                <a:spcPts val="1200"/>
              </a:spcBef>
              <a:spcAft>
                <a:spcPts val="0"/>
              </a:spcAft>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5"/>
        <p:cNvGrpSpPr/>
        <p:nvPr/>
      </p:nvGrpSpPr>
      <p:grpSpPr>
        <a:xfrm>
          <a:off x="0" y="0"/>
          <a:ext cx="0" cy="0"/>
          <a:chOff x="0" y="0"/>
          <a:chExt cx="0" cy="0"/>
        </a:xfrm>
      </p:grpSpPr>
      <p:sp>
        <p:nvSpPr>
          <p:cNvPr id="1876" name="Google Shape;1876;g21411af2df5_1_34"/>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77" name="Google Shape;1877;g21411af2df5_1_34"/>
          <p:cNvSpPr txBox="1">
            <a:spLocks noGrp="1"/>
          </p:cNvSpPr>
          <p:nvPr>
            <p:ph type="body" idx="1"/>
          </p:nvPr>
        </p:nvSpPr>
        <p:spPr>
          <a:xfrm>
            <a:off x="144700" y="1295648"/>
            <a:ext cx="4548600" cy="3847851"/>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Risk Management:</a:t>
            </a:r>
            <a:endParaRPr sz="1300" dirty="0"/>
          </a:p>
          <a:p>
            <a:pPr marL="0" lvl="0" indent="0" algn="l" rtl="0">
              <a:lnSpc>
                <a:spcPct val="115000"/>
              </a:lnSpc>
              <a:spcBef>
                <a:spcPts val="1200"/>
              </a:spcBef>
              <a:spcAft>
                <a:spcPts val="0"/>
              </a:spcAft>
              <a:buNone/>
            </a:pPr>
            <a:r>
              <a:rPr lang="en-US" sz="1300" dirty="0"/>
              <a:t> The following risks have been identified for the ecommerce web application:</a:t>
            </a:r>
            <a:endParaRPr sz="1300" dirty="0"/>
          </a:p>
          <a:p>
            <a:pPr marL="457200" lvl="0" indent="-298450" algn="l" rtl="0">
              <a:lnSpc>
                <a:spcPct val="115000"/>
              </a:lnSpc>
              <a:spcBef>
                <a:spcPts val="1200"/>
              </a:spcBef>
              <a:spcAft>
                <a:spcPts val="0"/>
              </a:spcAft>
              <a:buClr>
                <a:schemeClr val="dk1"/>
              </a:buClr>
              <a:buSzPts val="1100"/>
              <a:buFont typeface="Arial"/>
              <a:buChar char="●"/>
            </a:pPr>
            <a:r>
              <a:rPr lang="en-US" sz="1300" dirty="0"/>
              <a:t>The public: The public may interact among one another or provide feedback or comments that can negatively impact the organization’s brand and image.</a:t>
            </a:r>
          </a:p>
          <a:p>
            <a:pPr marL="457200" lvl="0" indent="-298450" algn="l" rtl="0">
              <a:lnSpc>
                <a:spcPct val="115000"/>
              </a:lnSpc>
              <a:spcBef>
                <a:spcPts val="1200"/>
              </a:spcBef>
              <a:spcAft>
                <a:spcPts val="0"/>
              </a:spcAft>
              <a:buClr>
                <a:schemeClr val="dk1"/>
              </a:buClr>
              <a:buSzPts val="1100"/>
              <a:buFont typeface="Arial"/>
              <a:buChar char="●"/>
            </a:pPr>
            <a:r>
              <a:rPr lang="en-US" sz="1300" dirty="0"/>
              <a:t>Employees: Employees can disseminate proprietary information that harms the reputation of the organizations.</a:t>
            </a:r>
          </a:p>
          <a:p>
            <a:pPr marL="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1"/>
        <p:cNvGrpSpPr/>
        <p:nvPr/>
      </p:nvGrpSpPr>
      <p:grpSpPr>
        <a:xfrm>
          <a:off x="0" y="0"/>
          <a:ext cx="0" cy="0"/>
          <a:chOff x="0" y="0"/>
          <a:chExt cx="0" cy="0"/>
        </a:xfrm>
      </p:grpSpPr>
      <p:sp>
        <p:nvSpPr>
          <p:cNvPr id="1882" name="Google Shape;1882;g21411af2df5_1_41"/>
          <p:cNvSpPr txBox="1">
            <a:spLocks noGrp="1"/>
          </p:cNvSpPr>
          <p:nvPr>
            <p:ph type="title"/>
          </p:nvPr>
        </p:nvSpPr>
        <p:spPr>
          <a:xfrm>
            <a:off x="144696" y="810800"/>
            <a:ext cx="4548600" cy="344100"/>
          </a:xfrm>
          <a:prstGeom prst="rect">
            <a:avLst/>
          </a:prstGeom>
          <a:noFill/>
          <a:ln>
            <a:noFill/>
          </a:ln>
        </p:spPr>
        <p:txBody>
          <a:bodyPr spcFirstLastPara="1" wrap="square" lIns="90000" tIns="45700" rIns="91425" bIns="45700" anchor="ctr" anchorCtr="0">
            <a:normAutofit fontScale="90000"/>
          </a:bodyPr>
          <a:lstStyle/>
          <a:p>
            <a:pPr marL="0" lvl="0" indent="0" algn="l" rtl="0">
              <a:lnSpc>
                <a:spcPct val="100000"/>
              </a:lnSpc>
              <a:spcBef>
                <a:spcPts val="0"/>
              </a:spcBef>
              <a:spcAft>
                <a:spcPts val="0"/>
              </a:spcAft>
              <a:buClr>
                <a:schemeClr val="lt1"/>
              </a:buClr>
              <a:buSzPct val="111111"/>
              <a:buFont typeface="Public Sans"/>
              <a:buNone/>
            </a:pPr>
            <a:r>
              <a:rPr lang="en-US"/>
              <a:t>SOFTWARE REQUIREMENT SPECIFICATION(SRS)</a:t>
            </a:r>
            <a:endParaRPr/>
          </a:p>
        </p:txBody>
      </p:sp>
      <p:sp>
        <p:nvSpPr>
          <p:cNvPr id="1883" name="Google Shape;1883;g21411af2df5_1_41"/>
          <p:cNvSpPr txBox="1">
            <a:spLocks noGrp="1"/>
          </p:cNvSpPr>
          <p:nvPr>
            <p:ph type="body" idx="1"/>
          </p:nvPr>
        </p:nvSpPr>
        <p:spPr>
          <a:xfrm>
            <a:off x="144700" y="1295649"/>
            <a:ext cx="4548600" cy="3372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300" dirty="0"/>
              <a:t>Risk Mitigation:</a:t>
            </a:r>
            <a:endParaRPr sz="1300" dirty="0"/>
          </a:p>
          <a:p>
            <a:pPr marL="0" lvl="0" indent="0" algn="l" rtl="0">
              <a:lnSpc>
                <a:spcPct val="115000"/>
              </a:lnSpc>
              <a:spcBef>
                <a:spcPts val="1200"/>
              </a:spcBef>
              <a:spcAft>
                <a:spcPts val="0"/>
              </a:spcAft>
              <a:buNone/>
            </a:pPr>
            <a:r>
              <a:rPr lang="en-US" sz="1300" dirty="0"/>
              <a:t> The following strategies will be used to mitigate the identified risks:</a:t>
            </a:r>
            <a:endParaRPr sz="1300" dirty="0"/>
          </a:p>
          <a:p>
            <a:pPr marL="457200" lvl="0" indent="-298450" algn="l" rtl="0">
              <a:lnSpc>
                <a:spcPct val="115000"/>
              </a:lnSpc>
              <a:spcBef>
                <a:spcPts val="1200"/>
              </a:spcBef>
              <a:spcAft>
                <a:spcPts val="0"/>
              </a:spcAft>
              <a:buClr>
                <a:schemeClr val="dk1"/>
              </a:buClr>
              <a:buSzPts val="1100"/>
              <a:buFont typeface="Arial"/>
              <a:buChar char="●"/>
            </a:pPr>
            <a:r>
              <a:rPr lang="en-US" sz="1300" dirty="0"/>
              <a:t>Malware and Hacker Attacks</a:t>
            </a:r>
          </a:p>
          <a:p>
            <a:pPr marL="457200" lvl="0" indent="-298450" algn="l" rtl="0">
              <a:lnSpc>
                <a:spcPct val="115000"/>
              </a:lnSpc>
              <a:spcBef>
                <a:spcPts val="1200"/>
              </a:spcBef>
              <a:spcAft>
                <a:spcPts val="0"/>
              </a:spcAft>
              <a:buClr>
                <a:schemeClr val="dk1"/>
              </a:buClr>
              <a:buSzPts val="1100"/>
              <a:buFont typeface="Arial"/>
              <a:buChar char="●"/>
            </a:pPr>
            <a:r>
              <a:rPr lang="en-US" sz="1300" dirty="0"/>
              <a:t>Content Control</a:t>
            </a:r>
          </a:p>
          <a:p>
            <a:pPr marL="457200" lvl="0" indent="-298450" algn="l" rtl="0">
              <a:lnSpc>
                <a:spcPct val="115000"/>
              </a:lnSpc>
              <a:spcBef>
                <a:spcPts val="1200"/>
              </a:spcBef>
              <a:spcAft>
                <a:spcPts val="0"/>
              </a:spcAft>
              <a:buClr>
                <a:schemeClr val="dk1"/>
              </a:buClr>
              <a:buSzPts val="1100"/>
              <a:buFont typeface="Arial"/>
              <a:buChar char="●"/>
            </a:pPr>
            <a:r>
              <a:rPr lang="en-US" sz="1300" dirty="0"/>
              <a:t>Compliance</a:t>
            </a:r>
          </a:p>
          <a:p>
            <a:pPr marL="457200" lvl="0" indent="-298450" algn="l" rtl="0">
              <a:lnSpc>
                <a:spcPct val="115000"/>
              </a:lnSpc>
              <a:spcBef>
                <a:spcPts val="1200"/>
              </a:spcBef>
              <a:spcAft>
                <a:spcPts val="0"/>
              </a:spcAft>
              <a:buClr>
                <a:schemeClr val="dk1"/>
              </a:buClr>
              <a:buSzPts val="1100"/>
              <a:buFont typeface="Arial"/>
              <a:buChar char="●"/>
            </a:pPr>
            <a:r>
              <a:rPr lang="en-US" sz="1300" dirty="0"/>
              <a:t>Employees Wasting Company time</a:t>
            </a:r>
          </a:p>
          <a:p>
            <a:pPr marL="457200" lvl="0" indent="-298450" algn="l" rtl="0">
              <a:lnSpc>
                <a:spcPct val="115000"/>
              </a:lnSpc>
              <a:spcBef>
                <a:spcPts val="1200"/>
              </a:spcBef>
              <a:spcAft>
                <a:spcPts val="0"/>
              </a:spcAft>
              <a:buClr>
                <a:schemeClr val="dk1"/>
              </a:buClr>
              <a:buSzPts val="1100"/>
              <a:buFont typeface="Arial"/>
              <a:buChar char="●"/>
            </a:pPr>
            <a:r>
              <a:rPr lang="en-US" sz="1300" dirty="0"/>
              <a:t>Summing up : Focusing on the root of the problem enhances overall safety and security, content quality and social media communications.</a:t>
            </a:r>
            <a:endParaRPr sz="1300" dirty="0"/>
          </a:p>
          <a:p>
            <a:pPr marL="457200" lvl="0" indent="0" algn="l" rtl="0">
              <a:lnSpc>
                <a:spcPct val="115000"/>
              </a:lnSpc>
              <a:spcBef>
                <a:spcPts val="1200"/>
              </a:spcBef>
              <a:spcAft>
                <a:spcPts val="0"/>
              </a:spcAft>
              <a:buNone/>
            </a:pPr>
            <a:endParaRPr sz="1300" dirty="0"/>
          </a:p>
          <a:p>
            <a:pPr marL="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457200" lvl="0" indent="0" algn="l" rtl="0">
              <a:lnSpc>
                <a:spcPct val="115000"/>
              </a:lnSpc>
              <a:spcBef>
                <a:spcPts val="1200"/>
              </a:spcBef>
              <a:spcAft>
                <a:spcPts val="0"/>
              </a:spcAft>
              <a:buNone/>
            </a:pPr>
            <a:endParaRPr sz="1300" dirty="0"/>
          </a:p>
          <a:p>
            <a:pPr marL="0" lvl="0" indent="0" algn="l" rtl="0">
              <a:lnSpc>
                <a:spcPct val="100000"/>
              </a:lnSpc>
              <a:spcBef>
                <a:spcPts val="1200"/>
              </a:spcBef>
              <a:spcAft>
                <a:spcPts val="0"/>
              </a:spcAft>
              <a:buNone/>
            </a:pPr>
            <a:endParaRPr sz="1300" dirty="0"/>
          </a:p>
        </p:txBody>
      </p:sp>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728</Words>
  <Application>Microsoft Office PowerPoint</Application>
  <PresentationFormat>On-screen Show (16:9)</PresentationFormat>
  <Paragraphs>126</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Public Sans</vt:lpstr>
      <vt:lpstr>Noto Sans Symbols</vt:lpstr>
      <vt:lpstr>Calibri</vt:lpstr>
      <vt:lpstr>Arial</vt:lpstr>
      <vt:lpstr>Arial</vt:lpstr>
      <vt:lpstr>Simple Light</vt:lpstr>
      <vt:lpstr>PowerPoint Presentation</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Task 1: </vt:lpstr>
      <vt:lpstr>Task 1: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Gayathri Prabhu</cp:lastModifiedBy>
  <cp:revision>3</cp:revision>
  <dcterms:created xsi:type="dcterms:W3CDTF">2020-08-13T11:21:46Z</dcterms:created>
  <dcterms:modified xsi:type="dcterms:W3CDTF">2023-03-03T14:13:42Z</dcterms:modified>
</cp:coreProperties>
</file>